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manda Lai"/>
  <p:cmAuthor clrIdx="1" id="1" initials="" lastIdx="2" name="Anonym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verag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30T05:47:20.829">
    <p:pos x="6000" y="0"/>
    <p:text>these r really good suggestions what are ur ideas on how to improve runtime</p:text>
  </p:cm>
  <p:cm authorId="1" idx="1" dt="2023-07-30T05:46:58.262">
    <p:pos x="6000" y="0"/>
    <p:text>daniel here - not completely sure if it improves runtime or if u already updated the code to include this but, standardizing all the data with a min-max scaler or maybe using PCA before k-means to lower data dimensions to help runtime</p:text>
  </p:cm>
  <p:cm authorId="1" idx="2" dt="2023-07-30T05:47:20.829">
    <p:pos x="6000" y="0"/>
    <p:text>not sure if I should add that to the slides or not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c887a6b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c887a6b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c887a6b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c887a6b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c887a6b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c887a6b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887a6b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887a6b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c6cc29a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c6cc29a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c6cc29a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c6cc29a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7811a8d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7811a8d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c7811a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c7811a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7811a8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7811a8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c6cc29a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c6cc29a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c887a6b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c887a6b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c887a6b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c887a6b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887a6b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c887a6b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c5d4952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c5d4952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0548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Recommender Engine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2600" y="3073225"/>
            <a:ext cx="7318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Amanda Lai, Chloe Lui, Daniel Gergov, and Ruben Wahjudi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90436">
            <a:off x="7173139" y="1096942"/>
            <a:ext cx="636149" cy="63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Method and Silhouette Score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873000" y="1199900"/>
            <a:ext cx="31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elbow method to determine the optimal number of clusters to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Clusters chosen: 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</a:t>
            </a:r>
            <a:r>
              <a:rPr lang="en" u="sng"/>
              <a:t>ilhouette score</a:t>
            </a:r>
            <a:r>
              <a:rPr lang="en"/>
              <a:t> for 4 clusters was 0.53 with kmeans which is an acceptable 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little computationally expensive)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875"/>
            <a:ext cx="5449076" cy="31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2280100" y="3590675"/>
            <a:ext cx="282900" cy="245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0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876300"/>
            <a:ext cx="37392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Hierarchical Clustering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Dendrogram is hard to interpret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DBSCAN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slow with large amounts of data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400" y="1459549"/>
            <a:ext cx="4778499" cy="256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11700" y="3177075"/>
            <a:ext cx="84576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Created a collect_feedback function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Asks whether user likes each recommended song (yes/no) and returns the feedback for structure and simplicity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stored in int ‘liked’ and ‘disliked’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(yes += 1 for liked, no += 1 for disliked)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3765" l="9053" r="14738" t="2328"/>
          <a:stretch/>
        </p:blipFill>
        <p:spPr>
          <a:xfrm>
            <a:off x="311700" y="1017725"/>
            <a:ext cx="5865461" cy="2041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150"/>
            <a:ext cx="38443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317275" y="1004875"/>
            <a:ext cx="4287600" cy="3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473575" y="878350"/>
            <a:ext cx="42876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Changes made:</a:t>
            </a:r>
            <a:endParaRPr b="1"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Song recommendations were sorted by popularity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Asks for user feedback on suggested songs (y/n)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Stores user feedback and calculates percentage of songs that were like by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0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user feedback can be incorporated into the model in future and its impact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both user and model to see how well it is performing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acts as manual training and creates a new section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a personal user database that stores user preferences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user to rate the suggested songs’ features from 1-10, </a:t>
            </a:r>
            <a:r>
              <a:rPr lang="en"/>
              <a:t>replace</a:t>
            </a:r>
            <a:r>
              <a:rPr lang="en"/>
              <a:t> it in the data set, and scale other features based on the feedback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uture enhancements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034625"/>
            <a:ext cx="8520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create better user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detailed ratings (e.g. “On a scale from 1-10, how much did you like the song?”)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did they/did they not like the song?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bias, give song recommendations based on user’s personal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Things like location, mood, weather, and age can have influence on a user’s music preference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genre classification to help identify clusters for the model to understand and make more accurate predictions/recommendations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Specifics of a song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Perhaps a user likes a certain word that shows up in their music’s lyrics a lot, or they like to listen to guitar over piano (each instrument can be given a number)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PCA before K-means to reduce data dimensionality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Min-max scaling for data standardization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of the Original Model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9999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K-means clustering with 5 clusters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enters favorite songs’ IDs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Finds most frequent cluster among users’ favorite songs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songs belonging to user’s favorite cluster and give first 5 song suggestions based on row #</a:t>
            </a:r>
            <a:endParaRPr sz="18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Shortcomings: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5 clusters? Did not use the elbow method to find optimal number of clusters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 not handle outliers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uses K-means clustering and did not test out any other algorithms for improvements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 not collect user feedback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Suggested songs based on row #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between variables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75" y="1017725"/>
            <a:ext cx="5213250" cy="16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90050" y="3055150"/>
            <a:ext cx="55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025" y="1017725"/>
            <a:ext cx="2780465" cy="24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 flipH="1" rot="10800000">
            <a:off x="4428325" y="2662550"/>
            <a:ext cx="1252800" cy="77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21225" y="2977875"/>
            <a:ext cx="616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Strong correlations between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cousticness and energy/loudness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Some moderate correlations between loudness and instrumentalness loudness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Patterns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reflected both in matrix and heatmap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Graphs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819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the distribution of numerical columns to spot outliers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Liveness, duration_ms, and speechiness are all skewed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Loudness and time_signature is skewed left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75" y="224800"/>
            <a:ext cx="4699675" cy="47028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7"/>
          <p:cNvSpPr/>
          <p:nvPr/>
        </p:nvSpPr>
        <p:spPr>
          <a:xfrm>
            <a:off x="7968425" y="337575"/>
            <a:ext cx="906000" cy="90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968425" y="1502675"/>
            <a:ext cx="906000" cy="90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968425" y="2667775"/>
            <a:ext cx="906000" cy="90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627350" y="3841800"/>
            <a:ext cx="906000" cy="90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456125" y="2667775"/>
            <a:ext cx="906000" cy="90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&amp; Benefits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25" y="1138525"/>
            <a:ext cx="4627000" cy="2866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9"/>
          <p:cNvSpPr txBox="1"/>
          <p:nvPr/>
        </p:nvSpPr>
        <p:spPr>
          <a:xfrm>
            <a:off x="384425" y="391000"/>
            <a:ext cx="6446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Removing outliers with IQR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84425" y="991300"/>
            <a:ext cx="3802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Why this method is preferred: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is skewed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Z-score does not work well with skewed data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Manual removal for the skewed data (don’t remove data from both ends)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Allows for deletion of some outliers and not others to keep valuable data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features for clustering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11403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# Select only necessary features for clustering</a:t>
            </a:r>
            <a:endParaRPr b="1" sz="1100"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tracks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tracks_dftracks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tracks_df[[</a:t>
            </a:r>
            <a:r>
              <a:rPr b="1" lang="en" sz="11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"acousticness","danceability","energy","instrumentalness","liveness","speechiness","valence",'duration_ms','key','loudness','tempo','time_signature','popularity'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2508500"/>
            <a:ext cx="428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Added: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Duration_ms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Loudness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Tempo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Time_signature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popularity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Data Using PCA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2207825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dimensions while preserving variance 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with k-means’ “curse of dimensionality”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run time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-5999" t="0"/>
          <a:stretch/>
        </p:blipFill>
        <p:spPr>
          <a:xfrm>
            <a:off x="311700" y="1211825"/>
            <a:ext cx="8520601" cy="6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