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674138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664" y="-2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1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0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9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1A6F-B973-495A-BE6E-DBF91C1C521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16FD-55A2-4FA2-9517-92E037E2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5C9FD-5491-4C42-98EC-79BC71666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73" y="2583467"/>
            <a:ext cx="8822192" cy="1017195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56E069C-59DA-4B41-961F-D239E6167F0F}"/>
              </a:ext>
            </a:extLst>
          </p:cNvPr>
          <p:cNvSpPr/>
          <p:nvPr/>
        </p:nvSpPr>
        <p:spPr>
          <a:xfrm>
            <a:off x="8235699" y="4777645"/>
            <a:ext cx="1686992" cy="708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97515-0576-4993-B684-3948E7C1B294}"/>
              </a:ext>
            </a:extLst>
          </p:cNvPr>
          <p:cNvCxnSpPr/>
          <p:nvPr/>
        </p:nvCxnSpPr>
        <p:spPr>
          <a:xfrm>
            <a:off x="7168721" y="3838328"/>
            <a:ext cx="1066978" cy="9393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13928D8-1878-4C11-9BD6-D52B8F6606D7}"/>
              </a:ext>
            </a:extLst>
          </p:cNvPr>
          <p:cNvSpPr/>
          <p:nvPr/>
        </p:nvSpPr>
        <p:spPr>
          <a:xfrm>
            <a:off x="11465146" y="7669446"/>
            <a:ext cx="1262991" cy="671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86C70F-9A33-481A-B95E-2AEA92F87607}"/>
              </a:ext>
            </a:extLst>
          </p:cNvPr>
          <p:cNvSpPr/>
          <p:nvPr/>
        </p:nvSpPr>
        <p:spPr>
          <a:xfrm>
            <a:off x="8002702" y="10528917"/>
            <a:ext cx="1686992" cy="708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C61DCA-6167-4299-8137-C9F513CA90FC}"/>
              </a:ext>
            </a:extLst>
          </p:cNvPr>
          <p:cNvSpPr/>
          <p:nvPr/>
        </p:nvSpPr>
        <p:spPr>
          <a:xfrm>
            <a:off x="11253146" y="8914193"/>
            <a:ext cx="1686992" cy="708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5AAD4-93E9-4AA6-9593-8EA672FD6F56}"/>
              </a:ext>
            </a:extLst>
          </p:cNvPr>
          <p:cNvCxnSpPr>
            <a:cxnSpLocks/>
          </p:cNvCxnSpPr>
          <p:nvPr/>
        </p:nvCxnSpPr>
        <p:spPr>
          <a:xfrm>
            <a:off x="9594603" y="5486464"/>
            <a:ext cx="0" cy="520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8D3C89-E15E-497E-8B49-4D6406F96070}"/>
              </a:ext>
            </a:extLst>
          </p:cNvPr>
          <p:cNvCxnSpPr>
            <a:cxnSpLocks/>
          </p:cNvCxnSpPr>
          <p:nvPr/>
        </p:nvCxnSpPr>
        <p:spPr>
          <a:xfrm>
            <a:off x="9689694" y="6055263"/>
            <a:ext cx="1147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3FABA3-A34C-43E1-A7AC-C57AA1CD6106}"/>
              </a:ext>
            </a:extLst>
          </p:cNvPr>
          <p:cNvCxnSpPr>
            <a:cxnSpLocks/>
          </p:cNvCxnSpPr>
          <p:nvPr/>
        </p:nvCxnSpPr>
        <p:spPr>
          <a:xfrm>
            <a:off x="10960104" y="6455479"/>
            <a:ext cx="0" cy="8778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A1FCA-15AE-4C42-8C24-1FF59C33B1A1}"/>
              </a:ext>
            </a:extLst>
          </p:cNvPr>
          <p:cNvCxnSpPr>
            <a:cxnSpLocks/>
          </p:cNvCxnSpPr>
          <p:nvPr/>
        </p:nvCxnSpPr>
        <p:spPr>
          <a:xfrm>
            <a:off x="11138444" y="7393641"/>
            <a:ext cx="4518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96B7B-5D67-4C91-9A4E-EBBFFEBA3598}"/>
              </a:ext>
            </a:extLst>
          </p:cNvPr>
          <p:cNvCxnSpPr>
            <a:cxnSpLocks/>
          </p:cNvCxnSpPr>
          <p:nvPr/>
        </p:nvCxnSpPr>
        <p:spPr>
          <a:xfrm>
            <a:off x="11734482" y="7333281"/>
            <a:ext cx="0" cy="340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5EBB71-533E-4DB7-9683-26E7D80A2AB1}"/>
              </a:ext>
            </a:extLst>
          </p:cNvPr>
          <p:cNvSpPr txBox="1"/>
          <p:nvPr/>
        </p:nvSpPr>
        <p:spPr>
          <a:xfrm>
            <a:off x="4827914" y="2908182"/>
            <a:ext cx="3608744" cy="8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89" b="1" dirty="0">
                <a:solidFill>
                  <a:srgbClr val="FF0000"/>
                </a:solidFill>
              </a:rPr>
              <a:t>“ I want to use a Detection Simulator ”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A9DEDC-E9A6-4E33-9CB6-2597962076C4}"/>
              </a:ext>
            </a:extLst>
          </p:cNvPr>
          <p:cNvCxnSpPr>
            <a:cxnSpLocks/>
          </p:cNvCxnSpPr>
          <p:nvPr/>
        </p:nvCxnSpPr>
        <p:spPr>
          <a:xfrm>
            <a:off x="11960469" y="8438664"/>
            <a:ext cx="0" cy="342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EDDC-591E-48D2-AD84-F604EC0557A6}"/>
              </a:ext>
            </a:extLst>
          </p:cNvPr>
          <p:cNvCxnSpPr>
            <a:cxnSpLocks/>
          </p:cNvCxnSpPr>
          <p:nvPr/>
        </p:nvCxnSpPr>
        <p:spPr>
          <a:xfrm flipH="1">
            <a:off x="9689695" y="10188851"/>
            <a:ext cx="17830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3098F6-5514-486B-BDF3-71F0C52B7710}"/>
              </a:ext>
            </a:extLst>
          </p:cNvPr>
          <p:cNvCxnSpPr>
            <a:cxnSpLocks/>
          </p:cNvCxnSpPr>
          <p:nvPr/>
        </p:nvCxnSpPr>
        <p:spPr>
          <a:xfrm>
            <a:off x="9562037" y="10188851"/>
            <a:ext cx="0" cy="384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211518-FD87-4943-9B6A-9946960443E1}"/>
              </a:ext>
            </a:extLst>
          </p:cNvPr>
          <p:cNvCxnSpPr>
            <a:cxnSpLocks/>
          </p:cNvCxnSpPr>
          <p:nvPr/>
        </p:nvCxnSpPr>
        <p:spPr>
          <a:xfrm>
            <a:off x="11830423" y="9727123"/>
            <a:ext cx="0" cy="380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35063E-6D75-4AB0-8B50-0AE31DF0C6D7}"/>
              </a:ext>
            </a:extLst>
          </p:cNvPr>
          <p:cNvCxnSpPr>
            <a:cxnSpLocks/>
          </p:cNvCxnSpPr>
          <p:nvPr/>
        </p:nvCxnSpPr>
        <p:spPr>
          <a:xfrm>
            <a:off x="8746988" y="5746480"/>
            <a:ext cx="0" cy="4634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820975-51FC-4F2F-8244-4F9D3B3BC199}"/>
              </a:ext>
            </a:extLst>
          </p:cNvPr>
          <p:cNvCxnSpPr>
            <a:cxnSpLocks/>
          </p:cNvCxnSpPr>
          <p:nvPr/>
        </p:nvCxnSpPr>
        <p:spPr>
          <a:xfrm>
            <a:off x="12236406" y="9777044"/>
            <a:ext cx="0" cy="1668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D5EFF87-D570-4DA5-BE95-EC1278E26B07}"/>
              </a:ext>
            </a:extLst>
          </p:cNvPr>
          <p:cNvSpPr/>
          <p:nvPr/>
        </p:nvSpPr>
        <p:spPr>
          <a:xfrm>
            <a:off x="8214025" y="11757768"/>
            <a:ext cx="1360525" cy="708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E9D382-42EC-4369-9C7D-F31C5E7D16E4}"/>
              </a:ext>
            </a:extLst>
          </p:cNvPr>
          <p:cNvSpPr/>
          <p:nvPr/>
        </p:nvSpPr>
        <p:spPr>
          <a:xfrm>
            <a:off x="11671050" y="11817372"/>
            <a:ext cx="1360525" cy="708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41A3B-A7E3-4C40-98C1-AFA4C290F28A}"/>
              </a:ext>
            </a:extLst>
          </p:cNvPr>
          <p:cNvCxnSpPr>
            <a:cxnSpLocks/>
          </p:cNvCxnSpPr>
          <p:nvPr/>
        </p:nvCxnSpPr>
        <p:spPr>
          <a:xfrm>
            <a:off x="8975566" y="11282242"/>
            <a:ext cx="0" cy="380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A13B13-0BF0-446A-9906-3F115970E051}"/>
              </a:ext>
            </a:extLst>
          </p:cNvPr>
          <p:cNvCxnSpPr>
            <a:cxnSpLocks/>
          </p:cNvCxnSpPr>
          <p:nvPr/>
        </p:nvCxnSpPr>
        <p:spPr>
          <a:xfrm flipH="1" flipV="1">
            <a:off x="9614276" y="12393696"/>
            <a:ext cx="4316776" cy="861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BB2F50-A086-4FEB-BBC4-25F959F8973F}"/>
              </a:ext>
            </a:extLst>
          </p:cNvPr>
          <p:cNvCxnSpPr>
            <a:cxnSpLocks/>
          </p:cNvCxnSpPr>
          <p:nvPr/>
        </p:nvCxnSpPr>
        <p:spPr>
          <a:xfrm flipH="1" flipV="1">
            <a:off x="12940139" y="12546714"/>
            <a:ext cx="1154013" cy="277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E02F7D-0571-456E-A377-5E254A7DE9E1}"/>
              </a:ext>
            </a:extLst>
          </p:cNvPr>
          <p:cNvSpPr txBox="1"/>
          <p:nvPr/>
        </p:nvSpPr>
        <p:spPr>
          <a:xfrm>
            <a:off x="14183455" y="12491372"/>
            <a:ext cx="3941543" cy="8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89" b="1" dirty="0">
                <a:solidFill>
                  <a:srgbClr val="FF0000"/>
                </a:solidFill>
              </a:rPr>
              <a:t>Lets just assume we want both of these outputs.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ECA0D7-7B41-43AC-9544-EB83B7DF8291}"/>
              </a:ext>
            </a:extLst>
          </p:cNvPr>
          <p:cNvSpPr/>
          <p:nvPr/>
        </p:nvSpPr>
        <p:spPr>
          <a:xfrm>
            <a:off x="8235699" y="3060202"/>
            <a:ext cx="1686992" cy="921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C55646-2A35-4A60-AAAC-6A75A995EAB2}"/>
              </a:ext>
            </a:extLst>
          </p:cNvPr>
          <p:cNvCxnSpPr>
            <a:cxnSpLocks/>
          </p:cNvCxnSpPr>
          <p:nvPr/>
        </p:nvCxnSpPr>
        <p:spPr>
          <a:xfrm>
            <a:off x="9139938" y="4130842"/>
            <a:ext cx="0" cy="520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19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catherine lynch</dc:creator>
  <cp:lastModifiedBy>chloe catherine lynch</cp:lastModifiedBy>
  <cp:revision>8</cp:revision>
  <dcterms:created xsi:type="dcterms:W3CDTF">2020-04-07T16:15:23Z</dcterms:created>
  <dcterms:modified xsi:type="dcterms:W3CDTF">2020-04-08T14:44:37Z</dcterms:modified>
</cp:coreProperties>
</file>