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43"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44"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5"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6" name="PlaceHolder 5"/>
          <p:cNvSpPr>
            <a:spLocks noGrp="1"/>
          </p:cNvSpPr>
          <p:nvPr>
            <p:ph type="sldNum"/>
          </p:nvPr>
        </p:nvSpPr>
        <p:spPr>
          <a:xfrm>
            <a:off x="4399200" y="9555480"/>
            <a:ext cx="3372840" cy="502560"/>
          </a:xfrm>
          <a:prstGeom prst="rect">
            <a:avLst/>
          </a:prstGeom>
        </p:spPr>
        <p:txBody>
          <a:bodyPr lIns="0" rIns="0" tIns="0" bIns="0" anchor="b"/>
          <a:p>
            <a:pPr algn="r"/>
            <a:fld id="{E1A038C4-35D2-46EB-B9EB-376ED10739A7}"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3884760" y="8685360"/>
            <a:ext cx="2971440" cy="456840"/>
          </a:xfrm>
          <a:prstGeom prst="rect">
            <a:avLst/>
          </a:prstGeom>
          <a:noFill/>
          <a:ln>
            <a:noFill/>
          </a:ln>
        </p:spPr>
        <p:txBody>
          <a:bodyPr anchor="b"/>
          <a:p>
            <a:pPr algn="r">
              <a:lnSpc>
                <a:spcPct val="100000"/>
              </a:lnSpc>
            </a:pPr>
            <a:fld id="{1B1128CB-EC44-4094-BED1-E268E2B80EE4}" type="slidenum">
              <a:rPr b="0" lang="en-US" sz="1200" spc="-1" strike="noStrike">
                <a:solidFill>
                  <a:srgbClr val="000000"/>
                </a:solidFill>
                <a:uFill>
                  <a:solidFill>
                    <a:srgbClr val="ffffff"/>
                  </a:solidFill>
                </a:uFill>
                <a:latin typeface="Arial"/>
              </a:rPr>
              <a:t>&lt;number&gt;</a:t>
            </a:fld>
            <a:endParaRPr b="0" lang="en-US" sz="1400" spc="-1" strike="noStrike">
              <a:solidFill>
                <a:srgbClr val="000000"/>
              </a:solidFill>
              <a:uFill>
                <a:solidFill>
                  <a:srgbClr val="ffffff"/>
                </a:solidFill>
              </a:uFill>
              <a:latin typeface="Times New Roman"/>
            </a:endParaRPr>
          </a:p>
        </p:txBody>
      </p:sp>
      <p:sp>
        <p:nvSpPr>
          <p:cNvPr id="415" name="PlaceHolder 2"/>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92200" y="10226520"/>
            <a:ext cx="37306440" cy="70545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2194560" y="7702560"/>
            <a:ext cx="39501720" cy="910692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2194560" y="17674920"/>
            <a:ext cx="39501720" cy="910692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292200" y="10226520"/>
            <a:ext cx="37306440" cy="70545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2194560" y="7702560"/>
            <a:ext cx="19276560" cy="910692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22435200" y="7702560"/>
            <a:ext cx="19276560" cy="910692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22435200" y="17674920"/>
            <a:ext cx="19276560" cy="910692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2194560" y="17674920"/>
            <a:ext cx="19276560" cy="910692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292200" y="10226520"/>
            <a:ext cx="37306440" cy="70545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2194560" y="7702560"/>
            <a:ext cx="39501720" cy="1909224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2194560" y="7702560"/>
            <a:ext cx="39501720" cy="1909224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pic>
        <p:nvPicPr>
          <p:cNvPr id="40" name="" descr=""/>
          <p:cNvPicPr/>
          <p:nvPr/>
        </p:nvPicPr>
        <p:blipFill>
          <a:blip r:embed="rId2"/>
          <a:stretch/>
        </p:blipFill>
        <p:spPr>
          <a:xfrm>
            <a:off x="9980640" y="7702560"/>
            <a:ext cx="23928840" cy="19092240"/>
          </a:xfrm>
          <a:prstGeom prst="rect">
            <a:avLst/>
          </a:prstGeom>
          <a:ln>
            <a:noFill/>
          </a:ln>
        </p:spPr>
      </p:pic>
      <p:pic>
        <p:nvPicPr>
          <p:cNvPr id="41" name="" descr=""/>
          <p:cNvPicPr/>
          <p:nvPr/>
        </p:nvPicPr>
        <p:blipFill>
          <a:blip r:embed="rId3"/>
          <a:stretch/>
        </p:blipFill>
        <p:spPr>
          <a:xfrm>
            <a:off x="9980640" y="7702560"/>
            <a:ext cx="23928840" cy="190922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292200" y="10226520"/>
            <a:ext cx="37306440" cy="70545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9"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292200" y="10226520"/>
            <a:ext cx="37306440" cy="70545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2194560" y="7702560"/>
            <a:ext cx="39501720" cy="1909224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292200" y="10226520"/>
            <a:ext cx="37306440" cy="70545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2194560" y="7702560"/>
            <a:ext cx="19276560" cy="1909224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22435200" y="7702560"/>
            <a:ext cx="19276560" cy="1909224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292200" y="10226520"/>
            <a:ext cx="37306440" cy="70545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292200" y="10226520"/>
            <a:ext cx="37306440" cy="32702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292200" y="10226520"/>
            <a:ext cx="37306440" cy="70545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2194560" y="7702560"/>
            <a:ext cx="19276560" cy="910692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2194560" y="17674920"/>
            <a:ext cx="19276560" cy="910692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22435200" y="7702560"/>
            <a:ext cx="19276560" cy="1909224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292200" y="10226520"/>
            <a:ext cx="37306440" cy="70545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2194560" y="7702560"/>
            <a:ext cx="19276560" cy="1909224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22435200" y="7702560"/>
            <a:ext cx="19276560" cy="910692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22435200" y="17674920"/>
            <a:ext cx="19276560" cy="910692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292200" y="10226520"/>
            <a:ext cx="37306440" cy="7054560"/>
          </a:xfrm>
          <a:prstGeom prst="rect">
            <a:avLst/>
          </a:prstGeom>
        </p:spPr>
        <p:txBody>
          <a:bodyPr lIns="0" rIns="0" tIns="0" bIns="0" anchor="ctr"/>
          <a:p>
            <a:endParaRPr b="0" lang="en-US" sz="30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2194560" y="7702560"/>
            <a:ext cx="19276560" cy="910692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22435200" y="7702560"/>
            <a:ext cx="19276560" cy="910692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2194560" y="17674920"/>
            <a:ext cx="39501720" cy="9106920"/>
          </a:xfrm>
          <a:prstGeom prst="rect">
            <a:avLst/>
          </a:prstGeom>
        </p:spPr>
        <p:txBody>
          <a:bodyPr lIns="0" rIns="0" tIns="0" bIns="0"/>
          <a:p>
            <a:endParaRPr b="0" lang="en-US" sz="165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New picture" descr=""/>
          <p:cNvPicPr/>
          <p:nvPr/>
        </p:nvPicPr>
        <p:blipFill>
          <a:blip r:embed="rId2"/>
          <a:stretch/>
        </p:blipFill>
        <p:spPr>
          <a:xfrm rot="16200000">
            <a:off x="-9245520" y="16459560"/>
            <a:ext cx="15366600" cy="1561680"/>
          </a:xfrm>
          <a:prstGeom prst="rect">
            <a:avLst/>
          </a:prstGeom>
          <a:ln>
            <a:noFill/>
          </a:ln>
        </p:spPr>
      </p:pic>
      <p:pic>
        <p:nvPicPr>
          <p:cNvPr id="1" name="New picture" descr=""/>
          <p:cNvPicPr/>
          <p:nvPr/>
        </p:nvPicPr>
        <p:blipFill>
          <a:blip r:embed="rId3"/>
          <a:stretch/>
        </p:blipFill>
        <p:spPr>
          <a:xfrm rot="5400000">
            <a:off x="37770120" y="16459200"/>
            <a:ext cx="15366600" cy="1561680"/>
          </a:xfrm>
          <a:prstGeom prst="rect">
            <a:avLst/>
          </a:prstGeom>
          <a:ln>
            <a:noFill/>
          </a:ln>
        </p:spPr>
      </p:pic>
      <p:pic>
        <p:nvPicPr>
          <p:cNvPr id="2" name="New picture" descr=""/>
          <p:cNvPicPr/>
          <p:nvPr/>
        </p:nvPicPr>
        <p:blipFill>
          <a:blip r:embed="rId4"/>
          <a:stretch/>
        </p:blipFill>
        <p:spPr>
          <a:xfrm>
            <a:off x="57240" y="33426360"/>
            <a:ext cx="43776720" cy="2018880"/>
          </a:xfrm>
          <a:prstGeom prst="rect">
            <a:avLst/>
          </a:prstGeom>
          <a:ln>
            <a:noFill/>
          </a:ln>
        </p:spPr>
      </p:pic>
      <p:sp>
        <p:nvSpPr>
          <p:cNvPr id="3" name="CustomShape 1"/>
          <p:cNvSpPr/>
          <p:nvPr/>
        </p:nvSpPr>
        <p:spPr>
          <a:xfrm>
            <a:off x="57240" y="33998040"/>
            <a:ext cx="21945240" cy="1269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6360" spc="-1" strike="noStrike">
                <a:solidFill>
                  <a:srgbClr val="808080"/>
                </a:solidFill>
                <a:uFill>
                  <a:solidFill>
                    <a:srgbClr val="ffffff"/>
                  </a:solidFill>
                </a:uFill>
                <a:latin typeface="Arial"/>
                <a:ea typeface="Arial"/>
              </a:rPr>
              <a:t>Template ID: greenapple  Size: 36x48</a:t>
            </a:r>
            <a:endParaRPr b="0" lang="en-US" sz="1600" spc="-1" strike="noStrike">
              <a:solidFill>
                <a:srgbClr val="000000"/>
              </a:solidFill>
              <a:uFill>
                <a:solidFill>
                  <a:srgbClr val="ffffff"/>
                </a:solidFill>
              </a:uFill>
              <a:latin typeface="Arial"/>
            </a:endParaRPr>
          </a:p>
        </p:txBody>
      </p:sp>
      <p:sp>
        <p:nvSpPr>
          <p:cNvPr id="4" name="PlaceHolder 2"/>
          <p:cNvSpPr>
            <a:spLocks noGrp="1"/>
          </p:cNvSpPr>
          <p:nvPr>
            <p:ph type="title"/>
          </p:nvPr>
        </p:nvSpPr>
        <p:spPr>
          <a:xfrm>
            <a:off x="3292200" y="10226520"/>
            <a:ext cx="37306440" cy="7054560"/>
          </a:xfrm>
          <a:prstGeom prst="rect">
            <a:avLst/>
          </a:prstGeom>
        </p:spPr>
        <p:txBody>
          <a:bodyPr lIns="470160" rIns="470160" tIns="235080" bIns="235080" anchor="ctr"/>
          <a:p>
            <a:pPr algn="ctr">
              <a:lnSpc>
                <a:spcPct val="100000"/>
              </a:lnSpc>
            </a:pPr>
            <a:r>
              <a:rPr b="0" lang="en-US" sz="22700" spc="-1" strike="noStrike">
                <a:solidFill>
                  <a:srgbClr val="5b6973"/>
                </a:solidFill>
                <a:uFill>
                  <a:solidFill>
                    <a:srgbClr val="ffffff"/>
                  </a:solidFill>
                </a:uFill>
                <a:latin typeface="Arial"/>
                <a:ea typeface="Arial"/>
              </a:rPr>
              <a:t>Click to edit Master title style</a:t>
            </a:r>
            <a:endParaRPr b="0" lang="en-US" sz="3000" spc="-1" strike="noStrike">
              <a:solidFill>
                <a:srgbClr val="000000"/>
              </a:solidFill>
              <a:uFill>
                <a:solidFill>
                  <a:srgbClr val="ffffff"/>
                </a:solidFill>
              </a:uFill>
              <a:latin typeface="Arial"/>
            </a:endParaRPr>
          </a:p>
        </p:txBody>
      </p:sp>
      <p:sp>
        <p:nvSpPr>
          <p:cNvPr id="5" name="PlaceHolder 3"/>
          <p:cNvSpPr>
            <a:spLocks noGrp="1"/>
          </p:cNvSpPr>
          <p:nvPr>
            <p:ph type="dt"/>
          </p:nvPr>
        </p:nvSpPr>
        <p:spPr>
          <a:xfrm>
            <a:off x="2195640" y="29978280"/>
            <a:ext cx="10240560" cy="2285640"/>
          </a:xfrm>
          <a:prstGeom prst="rect">
            <a:avLst/>
          </a:prstGeom>
        </p:spPr>
        <p:txBody>
          <a:bodyPr lIns="470160" rIns="470160" tIns="235080" bIns="235080"/>
          <a:p>
            <a:endParaRPr b="0" lang="en-US" sz="2400" spc="-1" strike="noStrike">
              <a:solidFill>
                <a:srgbClr val="000000"/>
              </a:solidFill>
              <a:uFill>
                <a:solidFill>
                  <a:srgbClr val="ffffff"/>
                </a:solidFill>
              </a:uFill>
              <a:latin typeface="Times New Roman"/>
            </a:endParaRPr>
          </a:p>
        </p:txBody>
      </p:sp>
      <p:sp>
        <p:nvSpPr>
          <p:cNvPr id="6" name="PlaceHolder 4"/>
          <p:cNvSpPr>
            <a:spLocks noGrp="1"/>
          </p:cNvSpPr>
          <p:nvPr>
            <p:ph type="ftr"/>
          </p:nvPr>
        </p:nvSpPr>
        <p:spPr>
          <a:xfrm>
            <a:off x="14997240" y="29978280"/>
            <a:ext cx="13898160" cy="2285640"/>
          </a:xfrm>
          <a:prstGeom prst="rect">
            <a:avLst/>
          </a:prstGeom>
        </p:spPr>
        <p:txBody>
          <a:bodyPr lIns="470160" rIns="470160" tIns="235080" bIns="235080"/>
          <a:p>
            <a:endParaRPr b="0" lang="en-US" sz="2400" spc="-1" strike="noStrike">
              <a:solidFill>
                <a:srgbClr val="000000"/>
              </a:solidFill>
              <a:uFill>
                <a:solidFill>
                  <a:srgbClr val="ffffff"/>
                </a:solidFill>
              </a:uFill>
              <a:latin typeface="Times New Roman"/>
            </a:endParaRPr>
          </a:p>
        </p:txBody>
      </p:sp>
      <p:sp>
        <p:nvSpPr>
          <p:cNvPr id="7" name="PlaceHolder 5"/>
          <p:cNvSpPr>
            <a:spLocks noGrp="1"/>
          </p:cNvSpPr>
          <p:nvPr>
            <p:ph type="sldNum"/>
          </p:nvPr>
        </p:nvSpPr>
        <p:spPr>
          <a:xfrm>
            <a:off x="31456440" y="29978280"/>
            <a:ext cx="10240560" cy="2285640"/>
          </a:xfrm>
          <a:prstGeom prst="rect">
            <a:avLst/>
          </a:prstGeom>
        </p:spPr>
        <p:txBody>
          <a:bodyPr lIns="470160" rIns="470160" tIns="235080" bIns="235080"/>
          <a:p>
            <a:pPr algn="r">
              <a:lnSpc>
                <a:spcPct val="100000"/>
              </a:lnSpc>
            </a:pPr>
            <a:fld id="{C50E6AC7-C02C-4D92-93BD-E3D7659A0BB7}" type="slidenum">
              <a:rPr b="0" lang="en-US" sz="72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68400" y="76320"/>
            <a:ext cx="43730640" cy="3885840"/>
          </a:xfrm>
          <a:prstGeom prst="rect">
            <a:avLst/>
          </a:prstGeom>
          <a:solidFill>
            <a:srgbClr val="393939"/>
          </a:solidFill>
          <a:ln w="38160">
            <a:solidFill>
              <a:schemeClr val="tx1"/>
            </a:solidFill>
            <a:miter/>
          </a:ln>
        </p:spPr>
        <p:style>
          <a:lnRef idx="0"/>
          <a:fillRef idx="0"/>
          <a:effectRef idx="0"/>
          <a:fontRef idx="minor"/>
        </p:style>
        <p:txBody>
          <a:bodyPr lIns="137160" rIns="137160" tIns="68760" bIns="68760" anchor="ctr"/>
          <a:p>
            <a:pPr algn="ctr">
              <a:lnSpc>
                <a:spcPct val="100000"/>
              </a:lnSpc>
            </a:pPr>
            <a:r>
              <a:rPr b="1" lang="en-US" sz="9900" spc="-1" strike="noStrike">
                <a:solidFill>
                  <a:srgbClr val="ea7d00"/>
                </a:solidFill>
                <a:uFill>
                  <a:solidFill>
                    <a:srgbClr val="ffffff"/>
                  </a:solidFill>
                </a:uFill>
                <a:latin typeface="Arial"/>
                <a:ea typeface="Arial"/>
              </a:rPr>
              <a:t>Finding Co-Occurring Diagnoses</a:t>
            </a:r>
            <a:endParaRPr b="0" lang="en-US" sz="1600" spc="-1" strike="noStrike">
              <a:solidFill>
                <a:srgbClr val="000000"/>
              </a:solidFill>
              <a:uFill>
                <a:solidFill>
                  <a:srgbClr val="ffffff"/>
                </a:solidFill>
              </a:uFill>
              <a:latin typeface="Arial"/>
            </a:endParaRPr>
          </a:p>
          <a:p>
            <a:pPr algn="ctr">
              <a:lnSpc>
                <a:spcPct val="100000"/>
              </a:lnSpc>
            </a:pPr>
            <a:r>
              <a:rPr b="1" lang="en-US" sz="5400" spc="-1" strike="noStrike">
                <a:solidFill>
                  <a:srgbClr val="dadada"/>
                </a:solidFill>
                <a:uFill>
                  <a:solidFill>
                    <a:srgbClr val="ffffff"/>
                  </a:solidFill>
                </a:uFill>
                <a:latin typeface="Arial"/>
                <a:ea typeface="Arial"/>
              </a:rPr>
              <a:t>Chloe Mays</a:t>
            </a:r>
            <a:endParaRPr b="0" lang="en-US" sz="1600" spc="-1" strike="noStrike">
              <a:solidFill>
                <a:srgbClr val="000000"/>
              </a:solidFill>
              <a:uFill>
                <a:solidFill>
                  <a:srgbClr val="ffffff"/>
                </a:solidFill>
              </a:uFill>
              <a:latin typeface="Arial"/>
            </a:endParaRPr>
          </a:p>
          <a:p>
            <a:pPr algn="ctr">
              <a:lnSpc>
                <a:spcPct val="100000"/>
              </a:lnSpc>
            </a:pPr>
            <a:r>
              <a:rPr b="1" lang="en-US" sz="5400" spc="-1" strike="noStrike">
                <a:solidFill>
                  <a:srgbClr val="dadada"/>
                </a:solidFill>
                <a:uFill>
                  <a:solidFill>
                    <a:srgbClr val="ffffff"/>
                  </a:solidFill>
                </a:uFill>
                <a:latin typeface="Arial"/>
                <a:ea typeface="Arial"/>
              </a:rPr>
              <a:t>Galvanize Data Science</a:t>
            </a:r>
            <a:endParaRPr b="0" lang="en-US" sz="1600" spc="-1" strike="noStrike">
              <a:solidFill>
                <a:srgbClr val="000000"/>
              </a:solidFill>
              <a:uFill>
                <a:solidFill>
                  <a:srgbClr val="ffffff"/>
                </a:solidFill>
              </a:uFill>
              <a:latin typeface="Arial"/>
            </a:endParaRPr>
          </a:p>
        </p:txBody>
      </p:sp>
      <p:sp>
        <p:nvSpPr>
          <p:cNvPr id="48" name="CustomShape 2"/>
          <p:cNvSpPr/>
          <p:nvPr/>
        </p:nvSpPr>
        <p:spPr>
          <a:xfrm>
            <a:off x="0" y="4343400"/>
            <a:ext cx="10357920" cy="1028520"/>
          </a:xfrm>
          <a:prstGeom prst="rect">
            <a:avLst/>
          </a:prstGeom>
          <a:solidFill>
            <a:srgbClr val="3c939f"/>
          </a:solidFill>
          <a:ln w="28440">
            <a:solidFill>
              <a:schemeClr val="tx1"/>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uFill>
                  <a:solidFill>
                    <a:srgbClr val="ffffff"/>
                  </a:solidFill>
                </a:uFill>
                <a:latin typeface="Arial"/>
                <a:ea typeface="Arial"/>
              </a:rPr>
              <a:t>Background</a:t>
            </a:r>
            <a:endParaRPr b="0" lang="en-US" sz="1600" spc="-1" strike="noStrike">
              <a:solidFill>
                <a:srgbClr val="000000"/>
              </a:solidFill>
              <a:uFill>
                <a:solidFill>
                  <a:srgbClr val="ffffff"/>
                </a:solidFill>
              </a:uFill>
              <a:latin typeface="Arial"/>
            </a:endParaRPr>
          </a:p>
        </p:txBody>
      </p:sp>
      <p:sp>
        <p:nvSpPr>
          <p:cNvPr id="49" name="CustomShape 3"/>
          <p:cNvSpPr/>
          <p:nvPr/>
        </p:nvSpPr>
        <p:spPr>
          <a:xfrm>
            <a:off x="0" y="17983080"/>
            <a:ext cx="10357920" cy="102852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uFill>
                  <a:solidFill>
                    <a:srgbClr val="ffffff"/>
                  </a:solidFill>
                </a:uFill>
                <a:latin typeface="Arial"/>
                <a:ea typeface="Arial"/>
              </a:rPr>
              <a:t>Objectives</a:t>
            </a:r>
            <a:endParaRPr b="0" lang="en-US" sz="1600" spc="-1" strike="noStrike">
              <a:solidFill>
                <a:srgbClr val="000000"/>
              </a:solidFill>
              <a:uFill>
                <a:solidFill>
                  <a:srgbClr val="ffffff"/>
                </a:solidFill>
              </a:uFill>
              <a:latin typeface="Arial"/>
            </a:endParaRPr>
          </a:p>
        </p:txBody>
      </p:sp>
      <p:sp>
        <p:nvSpPr>
          <p:cNvPr id="50" name="CustomShape 4"/>
          <p:cNvSpPr/>
          <p:nvPr/>
        </p:nvSpPr>
        <p:spPr>
          <a:xfrm>
            <a:off x="11177640" y="4343400"/>
            <a:ext cx="10357920" cy="102852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uFill>
                  <a:solidFill>
                    <a:srgbClr val="ffffff"/>
                  </a:solidFill>
                </a:uFill>
                <a:latin typeface="Arial"/>
                <a:ea typeface="Arial"/>
              </a:rPr>
              <a:t>Methods</a:t>
            </a:r>
            <a:endParaRPr b="0" lang="en-US" sz="1600" spc="-1" strike="noStrike">
              <a:solidFill>
                <a:srgbClr val="000000"/>
              </a:solidFill>
              <a:uFill>
                <a:solidFill>
                  <a:srgbClr val="ffffff"/>
                </a:solidFill>
              </a:uFill>
              <a:latin typeface="Arial"/>
            </a:endParaRPr>
          </a:p>
        </p:txBody>
      </p:sp>
      <p:sp>
        <p:nvSpPr>
          <p:cNvPr id="51" name="CustomShape 5"/>
          <p:cNvSpPr/>
          <p:nvPr/>
        </p:nvSpPr>
        <p:spPr>
          <a:xfrm>
            <a:off x="22355280" y="4343400"/>
            <a:ext cx="10357920" cy="102852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uFill>
                  <a:solidFill>
                    <a:srgbClr val="ffffff"/>
                  </a:solidFill>
                </a:uFill>
                <a:latin typeface="Arial"/>
                <a:ea typeface="Arial"/>
              </a:rPr>
              <a:t>Results</a:t>
            </a:r>
            <a:endParaRPr b="0" lang="en-US" sz="1600" spc="-1" strike="noStrike">
              <a:solidFill>
                <a:srgbClr val="000000"/>
              </a:solidFill>
              <a:uFill>
                <a:solidFill>
                  <a:srgbClr val="ffffff"/>
                </a:solidFill>
              </a:uFill>
              <a:latin typeface="Arial"/>
            </a:endParaRPr>
          </a:p>
        </p:txBody>
      </p:sp>
      <p:sp>
        <p:nvSpPr>
          <p:cNvPr id="52" name="CustomShape 6"/>
          <p:cNvSpPr/>
          <p:nvPr/>
        </p:nvSpPr>
        <p:spPr>
          <a:xfrm>
            <a:off x="22355280" y="21107520"/>
            <a:ext cx="10357920" cy="102852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uFill>
                  <a:solidFill>
                    <a:srgbClr val="ffffff"/>
                  </a:solidFill>
                </a:uFill>
                <a:latin typeface="Arial"/>
                <a:ea typeface="Arial"/>
              </a:rPr>
              <a:t>Discussion</a:t>
            </a:r>
            <a:endParaRPr b="0" lang="en-US" sz="1600" spc="-1" strike="noStrike">
              <a:solidFill>
                <a:srgbClr val="000000"/>
              </a:solidFill>
              <a:uFill>
                <a:solidFill>
                  <a:srgbClr val="ffffff"/>
                </a:solidFill>
              </a:uFill>
              <a:latin typeface="Arial"/>
            </a:endParaRPr>
          </a:p>
        </p:txBody>
      </p:sp>
      <p:sp>
        <p:nvSpPr>
          <p:cNvPr id="53" name="CustomShape 7"/>
          <p:cNvSpPr/>
          <p:nvPr/>
        </p:nvSpPr>
        <p:spPr>
          <a:xfrm>
            <a:off x="33532920" y="4343400"/>
            <a:ext cx="10357920" cy="102852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uFill>
                  <a:solidFill>
                    <a:srgbClr val="ffffff"/>
                  </a:solidFill>
                </a:uFill>
                <a:latin typeface="Arial"/>
                <a:ea typeface="Arial"/>
              </a:rPr>
              <a:t>Conclusion</a:t>
            </a:r>
            <a:endParaRPr b="0" lang="en-US" sz="1600" spc="-1" strike="noStrike">
              <a:solidFill>
                <a:srgbClr val="000000"/>
              </a:solidFill>
              <a:uFill>
                <a:solidFill>
                  <a:srgbClr val="ffffff"/>
                </a:solidFill>
              </a:uFill>
              <a:latin typeface="Arial"/>
            </a:endParaRPr>
          </a:p>
        </p:txBody>
      </p:sp>
      <p:sp>
        <p:nvSpPr>
          <p:cNvPr id="54" name="CustomShape 8"/>
          <p:cNvSpPr/>
          <p:nvPr/>
        </p:nvSpPr>
        <p:spPr>
          <a:xfrm>
            <a:off x="33532920" y="24460200"/>
            <a:ext cx="10357920" cy="102852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uFill>
                  <a:solidFill>
                    <a:srgbClr val="ffffff"/>
                  </a:solidFill>
                </a:uFill>
                <a:latin typeface="Arial"/>
                <a:ea typeface="Arial"/>
              </a:rPr>
              <a:t>References</a:t>
            </a:r>
            <a:endParaRPr b="0" lang="en-US" sz="1600" spc="-1" strike="noStrike">
              <a:solidFill>
                <a:srgbClr val="000000"/>
              </a:solidFill>
              <a:uFill>
                <a:solidFill>
                  <a:srgbClr val="ffffff"/>
                </a:solidFill>
              </a:uFill>
              <a:latin typeface="Arial"/>
            </a:endParaRPr>
          </a:p>
        </p:txBody>
      </p:sp>
      <p:sp>
        <p:nvSpPr>
          <p:cNvPr id="55" name="CustomShape 9"/>
          <p:cNvSpPr/>
          <p:nvPr/>
        </p:nvSpPr>
        <p:spPr>
          <a:xfrm>
            <a:off x="11177640" y="11696760"/>
            <a:ext cx="10357920" cy="1028520"/>
          </a:xfrm>
          <a:prstGeom prst="rect">
            <a:avLst/>
          </a:prstGeom>
          <a:solidFill>
            <a:srgbClr val="3c939f"/>
          </a:solidFill>
          <a:ln w="28440">
            <a:solidFill>
              <a:srgbClr val="000000"/>
            </a:solidFill>
            <a:round/>
          </a:ln>
        </p:spPr>
        <p:style>
          <a:lnRef idx="0"/>
          <a:fillRef idx="0"/>
          <a:effectRef idx="0"/>
          <a:fontRef idx="minor"/>
        </p:style>
        <p:txBody>
          <a:bodyPr wrap="none" lIns="137160" rIns="137160" tIns="68760" bIns="68760" anchor="ctr"/>
          <a:p>
            <a:pPr algn="ctr">
              <a:lnSpc>
                <a:spcPct val="100000"/>
              </a:lnSpc>
            </a:pPr>
            <a:r>
              <a:rPr b="1" lang="en-US" sz="5700" spc="-1" strike="noStrike">
                <a:solidFill>
                  <a:srgbClr val="ffffff"/>
                </a:solidFill>
                <a:uFill>
                  <a:solidFill>
                    <a:srgbClr val="ffffff"/>
                  </a:solidFill>
                </a:uFill>
                <a:latin typeface="Arial"/>
                <a:ea typeface="Arial"/>
              </a:rPr>
              <a:t>Measures</a:t>
            </a:r>
            <a:endParaRPr b="0" lang="en-US" sz="1600" spc="-1" strike="noStrike">
              <a:solidFill>
                <a:srgbClr val="000000"/>
              </a:solidFill>
              <a:uFill>
                <a:solidFill>
                  <a:srgbClr val="ffffff"/>
                </a:solidFill>
              </a:uFill>
              <a:latin typeface="Arial"/>
            </a:endParaRPr>
          </a:p>
        </p:txBody>
      </p:sp>
      <p:sp>
        <p:nvSpPr>
          <p:cNvPr id="56" name="CustomShape 10"/>
          <p:cNvSpPr/>
          <p:nvPr/>
        </p:nvSpPr>
        <p:spPr>
          <a:xfrm>
            <a:off x="711360" y="5715000"/>
            <a:ext cx="9448560" cy="12832920"/>
          </a:xfrm>
          <a:prstGeom prst="rect">
            <a:avLst/>
          </a:prstGeom>
          <a:noFill/>
          <a:ln>
            <a:noFill/>
          </a:ln>
        </p:spPr>
        <p:style>
          <a:lnRef idx="0"/>
          <a:fillRef idx="0"/>
          <a:effectRef idx="0"/>
          <a:fontRef idx="minor"/>
        </p:style>
        <p:txBody>
          <a:bodyPr lIns="137160" rIns="137160" tIns="68760" bIns="68760"/>
          <a:p>
            <a:pPr>
              <a:lnSpc>
                <a:spcPct val="100000"/>
              </a:lnSpc>
            </a:pPr>
            <a:r>
              <a:rPr b="0" i="1" lang="en-US" sz="4200" spc="-1" strike="noStrike">
                <a:solidFill>
                  <a:srgbClr val="393939"/>
                </a:solidFill>
                <a:uFill>
                  <a:solidFill>
                    <a:srgbClr val="ffffff"/>
                  </a:solidFill>
                </a:uFill>
                <a:latin typeface="Gill Sans"/>
                <a:ea typeface="Arial"/>
              </a:rPr>
              <a:t>The information I am using has 19,830 individuals in 6 months of data with 11 different doctors that go to several hospitals. There are 125 different symptoms and disorders that I have to compare. All of this data is from patients that have seen a psychiatrist so the interpretation of these results should be the percent of co-occurring diagnosis of patients seeing a psychiatrist.</a:t>
            </a:r>
            <a:endParaRPr b="0" lang="en-US" sz="1600" spc="-1" strike="noStrike">
              <a:solidFill>
                <a:srgbClr val="000000"/>
              </a:solidFill>
              <a:uFill>
                <a:solidFill>
                  <a:srgbClr val="ffffff"/>
                </a:solidFill>
              </a:uFill>
              <a:latin typeface="Arial"/>
            </a:endParaRPr>
          </a:p>
          <a:p>
            <a:pPr>
              <a:lnSpc>
                <a:spcPct val="100000"/>
              </a:lnSpc>
            </a:pPr>
            <a:endParaRPr b="0" lang="en-US" sz="1600" spc="-1" strike="noStrike">
              <a:solidFill>
                <a:srgbClr val="000000"/>
              </a:solidFill>
              <a:uFill>
                <a:solidFill>
                  <a:srgbClr val="ffffff"/>
                </a:solidFill>
              </a:uFill>
              <a:latin typeface="Arial"/>
            </a:endParaRPr>
          </a:p>
          <a:p>
            <a:pPr>
              <a:lnSpc>
                <a:spcPct val="100000"/>
              </a:lnSpc>
            </a:pPr>
            <a:r>
              <a:rPr b="0" i="1" lang="en-US" sz="4200" spc="-1" strike="noStrike">
                <a:solidFill>
                  <a:srgbClr val="393939"/>
                </a:solidFill>
                <a:uFill>
                  <a:solidFill>
                    <a:srgbClr val="ffffff"/>
                  </a:solidFill>
                </a:uFill>
                <a:latin typeface="Gill Sans"/>
                <a:ea typeface="Arial"/>
              </a:rPr>
              <a:t>In my web app I display histograms of the distributions of age and gender by age. Also, not all doctors see every age group so I chose to display a scatter plot as well on that.</a:t>
            </a:r>
            <a:endParaRPr b="0" lang="en-US" sz="1600" spc="-1" strike="noStrike">
              <a:solidFill>
                <a:srgbClr val="000000"/>
              </a:solidFill>
              <a:uFill>
                <a:solidFill>
                  <a:srgbClr val="ffffff"/>
                </a:solidFill>
              </a:uFill>
              <a:latin typeface="Arial"/>
            </a:endParaRPr>
          </a:p>
        </p:txBody>
      </p:sp>
      <p:sp>
        <p:nvSpPr>
          <p:cNvPr id="57" name="CustomShape 11"/>
          <p:cNvSpPr/>
          <p:nvPr/>
        </p:nvSpPr>
        <p:spPr>
          <a:xfrm>
            <a:off x="11277720" y="5715000"/>
            <a:ext cx="10058040" cy="7178040"/>
          </a:xfrm>
          <a:prstGeom prst="rect">
            <a:avLst/>
          </a:prstGeom>
          <a:noFill/>
          <a:ln>
            <a:noFill/>
          </a:ln>
        </p:spPr>
        <p:style>
          <a:lnRef idx="0"/>
          <a:fillRef idx="0"/>
          <a:effectRef idx="0"/>
          <a:fontRef idx="minor"/>
        </p:style>
        <p:txBody>
          <a:bodyPr lIns="137160" rIns="137160" tIns="68760" bIns="68760"/>
          <a:p>
            <a:pPr>
              <a:lnSpc>
                <a:spcPct val="100000"/>
              </a:lnSpc>
            </a:pPr>
            <a:r>
              <a:rPr b="0" i="1" lang="en-US" sz="4200" spc="-1" strike="noStrike">
                <a:solidFill>
                  <a:srgbClr val="393939"/>
                </a:solidFill>
                <a:uFill>
                  <a:solidFill>
                    <a:srgbClr val="ffffff"/>
                  </a:solidFill>
                </a:uFill>
                <a:latin typeface="Gill Sans"/>
                <a:ea typeface="Arial"/>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poster. Insert your text here. Remember to size your font to fit your information into the space. </a:t>
            </a:r>
            <a:endParaRPr b="0" lang="en-US" sz="1600" spc="-1" strike="noStrike">
              <a:solidFill>
                <a:srgbClr val="000000"/>
              </a:solidFill>
              <a:uFill>
                <a:solidFill>
                  <a:srgbClr val="ffffff"/>
                </a:solidFill>
              </a:uFill>
              <a:latin typeface="Arial"/>
            </a:endParaRPr>
          </a:p>
        </p:txBody>
      </p:sp>
      <p:sp>
        <p:nvSpPr>
          <p:cNvPr id="58" name="CustomShape 12"/>
          <p:cNvSpPr/>
          <p:nvPr/>
        </p:nvSpPr>
        <p:spPr>
          <a:xfrm>
            <a:off x="68400" y="19126080"/>
            <a:ext cx="9956520" cy="17506800"/>
          </a:xfrm>
          <a:prstGeom prst="rect">
            <a:avLst/>
          </a:prstGeom>
          <a:noFill/>
          <a:ln>
            <a:noFill/>
          </a:ln>
        </p:spPr>
        <p:style>
          <a:lnRef idx="0"/>
          <a:fillRef idx="0"/>
          <a:effectRef idx="0"/>
          <a:fontRef idx="minor"/>
        </p:style>
        <p:txBody>
          <a:bodyPr lIns="171360" rIns="171360" tIns="85680" bIns="85680"/>
          <a:p>
            <a:pPr>
              <a:lnSpc>
                <a:spcPct val="100000"/>
              </a:lnSpc>
            </a:pPr>
            <a:endParaRPr b="0" lang="en-US" sz="1600" spc="-1" strike="noStrike">
              <a:solidFill>
                <a:srgbClr val="000000"/>
              </a:solidFill>
              <a:uFill>
                <a:solidFill>
                  <a:srgbClr val="ffffff"/>
                </a:solidFill>
              </a:uFill>
              <a:latin typeface="Arial"/>
            </a:endParaRPr>
          </a:p>
          <a:p>
            <a:pPr lvl="1" marL="1271520" indent="-414000">
              <a:lnSpc>
                <a:spcPct val="100000"/>
              </a:lnSpc>
              <a:buClr>
                <a:srgbClr val="393939"/>
              </a:buClr>
              <a:buFont typeface="Symbol" charset="2"/>
              <a:buChar char=""/>
            </a:pPr>
            <a:r>
              <a:rPr b="0" i="1" lang="en-US" sz="4200" spc="-1" strike="noStrike">
                <a:solidFill>
                  <a:srgbClr val="393939"/>
                </a:solidFill>
                <a:uFill>
                  <a:solidFill>
                    <a:srgbClr val="ffffff"/>
                  </a:solidFill>
                </a:uFill>
                <a:latin typeface="Gill Sans"/>
                <a:ea typeface="Arial"/>
              </a:rPr>
              <a:t>Insert your text here. Remember, you can adjust the font size to fit your text. Insert your text here. </a:t>
            </a:r>
            <a:endParaRPr b="0" lang="en-US" sz="1600" spc="-1" strike="noStrike">
              <a:solidFill>
                <a:srgbClr val="000000"/>
              </a:solidFill>
              <a:uFill>
                <a:solidFill>
                  <a:srgbClr val="ffffff"/>
                </a:solidFill>
              </a:uFill>
              <a:latin typeface="Arial"/>
            </a:endParaRPr>
          </a:p>
          <a:p>
            <a:pPr lvl="1" marL="1271520" indent="-414000">
              <a:lnSpc>
                <a:spcPct val="100000"/>
              </a:lnSpc>
              <a:buClr>
                <a:srgbClr val="393939"/>
              </a:buClr>
              <a:buFont typeface="Symbol" charset="2"/>
              <a:buChar char=""/>
            </a:pPr>
            <a:r>
              <a:rPr b="0" i="1" lang="en-US" sz="4200" spc="-1" strike="noStrike">
                <a:solidFill>
                  <a:srgbClr val="393939"/>
                </a:solidFill>
                <a:uFill>
                  <a:solidFill>
                    <a:srgbClr val="ffffff"/>
                  </a:solidFill>
                </a:uFill>
                <a:latin typeface="Gill Sans"/>
                <a:ea typeface="Arial"/>
              </a:rPr>
              <a:t>You can place your organizations logos on either side of the title of the poster. Insert your text here. You can place your organizations logos on either side of the title of the poster. </a:t>
            </a:r>
            <a:endParaRPr b="0" lang="en-US" sz="1600" spc="-1" strike="noStrike">
              <a:solidFill>
                <a:srgbClr val="000000"/>
              </a:solidFill>
              <a:uFill>
                <a:solidFill>
                  <a:srgbClr val="ffffff"/>
                </a:solidFill>
              </a:uFill>
              <a:latin typeface="Arial"/>
            </a:endParaRPr>
          </a:p>
          <a:p>
            <a:pPr lvl="1" marL="1271520" indent="-414000">
              <a:lnSpc>
                <a:spcPct val="100000"/>
              </a:lnSpc>
              <a:buClr>
                <a:srgbClr val="393939"/>
              </a:buClr>
              <a:buFont typeface="Symbol" charset="2"/>
              <a:buChar char=""/>
            </a:pPr>
            <a:r>
              <a:rPr b="0" i="1" lang="en-US" sz="4200" spc="-1" strike="noStrike">
                <a:solidFill>
                  <a:srgbClr val="393939"/>
                </a:solidFill>
                <a:uFill>
                  <a:solidFill>
                    <a:srgbClr val="ffffff"/>
                  </a:solidFill>
                </a:uFill>
                <a:latin typeface="Gill Sans"/>
                <a:ea typeface="Arial"/>
              </a:rPr>
              <a:t>Insert your text here. Remember to size your font to fit your information into the space. The larger your font, the easier it will be for others to read your poster. Insert your text here. </a:t>
            </a:r>
            <a:endParaRPr b="0" lang="en-US" sz="1600" spc="-1" strike="noStrike">
              <a:solidFill>
                <a:srgbClr val="000000"/>
              </a:solidFill>
              <a:uFill>
                <a:solidFill>
                  <a:srgbClr val="ffffff"/>
                </a:solidFill>
              </a:uFill>
              <a:latin typeface="Arial"/>
            </a:endParaRPr>
          </a:p>
          <a:p>
            <a:pPr lvl="1" marL="1271520" indent="-414000">
              <a:lnSpc>
                <a:spcPct val="100000"/>
              </a:lnSpc>
              <a:buClr>
                <a:srgbClr val="393939"/>
              </a:buClr>
              <a:buFont typeface="Symbol" charset="2"/>
              <a:buChar char=""/>
            </a:pPr>
            <a:r>
              <a:rPr b="0" i="1" lang="en-US" sz="4200" spc="-1" strike="noStrike">
                <a:solidFill>
                  <a:srgbClr val="393939"/>
                </a:solidFill>
                <a:uFill>
                  <a:solidFill>
                    <a:srgbClr val="ffffff"/>
                  </a:solidFill>
                </a:uFill>
                <a:latin typeface="Gill Sans"/>
                <a:ea typeface="Arial"/>
              </a:rPr>
              <a:t>Remember to size your font to fit your information into the space. </a:t>
            </a:r>
            <a:endParaRPr b="0" lang="en-US" sz="1600" spc="-1" strike="noStrike">
              <a:solidFill>
                <a:srgbClr val="000000"/>
              </a:solidFill>
              <a:uFill>
                <a:solidFill>
                  <a:srgbClr val="ffffff"/>
                </a:solidFill>
              </a:uFill>
              <a:latin typeface="Arial"/>
            </a:endParaRPr>
          </a:p>
          <a:p>
            <a:pPr lvl="1" marL="1271520" indent="-414000">
              <a:lnSpc>
                <a:spcPct val="100000"/>
              </a:lnSpc>
              <a:buClr>
                <a:srgbClr val="393939"/>
              </a:buClr>
              <a:buFont typeface="Symbol" charset="2"/>
              <a:buChar char=""/>
            </a:pPr>
            <a:r>
              <a:rPr b="0" i="1" lang="en-US" sz="4200" spc="-1" strike="noStrike">
                <a:solidFill>
                  <a:srgbClr val="393939"/>
                </a:solidFill>
                <a:uFill>
                  <a:solidFill>
                    <a:srgbClr val="ffffff"/>
                  </a:solidFill>
                </a:uFill>
                <a:latin typeface="Gill Sans"/>
                <a:ea typeface="Arial"/>
              </a:rPr>
              <a:t>The larger your font, the easier it will be for others to read your poster.</a:t>
            </a:r>
            <a:endParaRPr b="0" lang="en-US" sz="1600" spc="-1" strike="noStrike">
              <a:solidFill>
                <a:srgbClr val="000000"/>
              </a:solidFill>
              <a:uFill>
                <a:solidFill>
                  <a:srgbClr val="ffffff"/>
                </a:solidFill>
              </a:uFill>
              <a:latin typeface="Arial"/>
            </a:endParaRPr>
          </a:p>
        </p:txBody>
      </p:sp>
      <p:sp>
        <p:nvSpPr>
          <p:cNvPr id="59" name="CustomShape 13"/>
          <p:cNvSpPr/>
          <p:nvPr/>
        </p:nvSpPr>
        <p:spPr>
          <a:xfrm>
            <a:off x="22707720" y="7620120"/>
            <a:ext cx="10100880" cy="7370280"/>
          </a:xfrm>
          <a:prstGeom prst="rect">
            <a:avLst/>
          </a:prstGeom>
          <a:solidFill>
            <a:schemeClr val="bg1"/>
          </a:solidFill>
          <a:ln>
            <a:noFill/>
          </a:ln>
        </p:spPr>
        <p:style>
          <a:lnRef idx="0"/>
          <a:fillRef idx="0"/>
          <a:effectRef idx="0"/>
          <a:fontRef idx="minor"/>
        </p:style>
        <p:txBody>
          <a:bodyPr lIns="104040" rIns="104040" tIns="51840" bIns="51840"/>
          <a:p>
            <a:pPr>
              <a:lnSpc>
                <a:spcPct val="50000"/>
              </a:lnSpc>
            </a:pPr>
            <a:endParaRPr b="0" lang="en-US" sz="1600" spc="-1" strike="noStrike">
              <a:solidFill>
                <a:srgbClr val="000000"/>
              </a:solidFill>
              <a:uFill>
                <a:solidFill>
                  <a:srgbClr val="ffffff"/>
                </a:solidFill>
              </a:uFill>
              <a:latin typeface="Arial"/>
            </a:endParaRPr>
          </a:p>
          <a:p>
            <a:pPr>
              <a:lnSpc>
                <a:spcPct val="25000"/>
              </a:lnSpc>
            </a:pPr>
            <a:r>
              <a:rPr b="1" lang="en-US" sz="2800" spc="-1" strike="noStrike">
                <a:solidFill>
                  <a:srgbClr val="000000"/>
                </a:solidFill>
                <a:uFill>
                  <a:solidFill>
                    <a:srgbClr val="ffffff"/>
                  </a:solidFill>
                </a:uFill>
                <a:latin typeface="Arial"/>
                <a:ea typeface="Arial"/>
              </a:rPr>
              <a:t>  </a:t>
            </a:r>
            <a:r>
              <a:rPr b="1" lang="en-US" sz="2800" spc="-1" strike="noStrike">
                <a:solidFill>
                  <a:srgbClr val="000000"/>
                </a:solidFill>
                <a:uFill>
                  <a:solidFill>
                    <a:srgbClr val="ffffff"/>
                  </a:solidFill>
                </a:uFill>
                <a:latin typeface="Arial"/>
                <a:ea typeface="Arial"/>
              </a:rPr>
              <a:t>Table 1. </a:t>
            </a:r>
            <a:r>
              <a:rPr b="0" lang="en-US" sz="2800" spc="-1" strike="noStrike">
                <a:solidFill>
                  <a:srgbClr val="000000"/>
                </a:solidFill>
                <a:uFill>
                  <a:solidFill>
                    <a:srgbClr val="ffffff"/>
                  </a:solidFill>
                </a:uFill>
                <a:latin typeface="Arial"/>
                <a:ea typeface="Arial"/>
              </a:rPr>
              <a:t>magna non (n=17)</a:t>
            </a:r>
            <a:endParaRPr b="0" lang="en-US" sz="1600" spc="-1" strike="noStrike">
              <a:solidFill>
                <a:srgbClr val="000000"/>
              </a:solidFill>
              <a:uFill>
                <a:solidFill>
                  <a:srgbClr val="ffffff"/>
                </a:solidFill>
              </a:uFill>
              <a:latin typeface="Arial"/>
            </a:endParaRPr>
          </a:p>
          <a:p>
            <a:pPr>
              <a:lnSpc>
                <a:spcPct val="25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a:t>
            </a:r>
            <a:endParaRPr b="0" lang="en-US" sz="1600" spc="-1" strike="noStrike">
              <a:solidFill>
                <a:srgbClr val="000000"/>
              </a:solidFill>
              <a:uFill>
                <a:solidFill>
                  <a:srgbClr val="ffffff"/>
                </a:solidFill>
              </a:uFill>
              <a:latin typeface="Arial"/>
            </a:endParaRPr>
          </a:p>
          <a:p>
            <a:pPr>
              <a:lnSpc>
                <a:spcPct val="25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Characteristic</a:t>
            </a:r>
            <a:r>
              <a:rPr b="0" lang="en-US" sz="2800" spc="-1" strike="noStrike">
                <a:solidFill>
                  <a:srgbClr val="000000"/>
                </a:solidFill>
                <a:uFill>
                  <a:solidFill>
                    <a:srgbClr val="ffffff"/>
                  </a:solidFill>
                </a:uFill>
                <a:latin typeface="Arial"/>
                <a:ea typeface="Arial"/>
              </a:rPr>
              <a:t>	</a:t>
            </a:r>
            <a:endParaRPr b="0" lang="en-US" sz="1600" spc="-1" strike="noStrike">
              <a:solidFill>
                <a:srgbClr val="000000"/>
              </a:solidFill>
              <a:uFill>
                <a:solidFill>
                  <a:srgbClr val="ffffff"/>
                </a:solidFill>
              </a:uFill>
              <a:latin typeface="Arial"/>
            </a:endParaRPr>
          </a:p>
          <a:p>
            <a:pPr>
              <a:lnSpc>
                <a:spcPct val="25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a:t>
            </a:r>
            <a:endParaRPr b="0" lang="en-US" sz="1600" spc="-1" strike="noStrike">
              <a:solidFill>
                <a:srgbClr val="000000"/>
              </a:solidFill>
              <a:uFill>
                <a:solidFill>
                  <a:srgbClr val="ffffff"/>
                </a:solidFill>
              </a:uFill>
              <a:latin typeface="Arial"/>
            </a:endParaRPr>
          </a:p>
          <a:p>
            <a:pPr>
              <a:lnSpc>
                <a:spcPct val="50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Age (years)</a:t>
            </a: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                              60.9 </a:t>
            </a:r>
            <a:r>
              <a:rPr b="0" lang="en-US" sz="2800" spc="-1" strike="noStrike" u="sng">
                <a:solidFill>
                  <a:srgbClr val="000000"/>
                </a:solidFill>
                <a:uFill>
                  <a:solidFill>
                    <a:srgbClr val="ffffff"/>
                  </a:solidFill>
                </a:uFill>
                <a:latin typeface="Arial"/>
                <a:ea typeface="Arial"/>
              </a:rPr>
              <a:t>+</a:t>
            </a:r>
            <a:r>
              <a:rPr b="0" lang="en-US" sz="2800" spc="-1" strike="noStrike">
                <a:solidFill>
                  <a:srgbClr val="000000"/>
                </a:solidFill>
                <a:uFill>
                  <a:solidFill>
                    <a:srgbClr val="ffffff"/>
                  </a:solidFill>
                </a:uFill>
                <a:latin typeface="Arial"/>
                <a:ea typeface="Arial"/>
              </a:rPr>
              <a:t> 9.2</a:t>
            </a:r>
            <a:endParaRPr b="0" lang="en-US" sz="1600" spc="-1" strike="noStrike">
              <a:solidFill>
                <a:srgbClr val="000000"/>
              </a:solidFill>
              <a:uFill>
                <a:solidFill>
                  <a:srgbClr val="ffffff"/>
                </a:solidFill>
              </a:uFill>
              <a:latin typeface="Arial"/>
            </a:endParaRPr>
          </a:p>
          <a:p>
            <a:pPr>
              <a:lnSpc>
                <a:spcPct val="50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Parity*</a:t>
            </a: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                                     3</a:t>
            </a:r>
            <a:endParaRPr b="0" lang="en-US" sz="1600" spc="-1" strike="noStrike">
              <a:solidFill>
                <a:srgbClr val="000000"/>
              </a:solidFill>
              <a:uFill>
                <a:solidFill>
                  <a:srgbClr val="ffffff"/>
                </a:solidFill>
              </a:uFill>
              <a:latin typeface="Arial"/>
            </a:endParaRPr>
          </a:p>
          <a:p>
            <a:pPr>
              <a:lnSpc>
                <a:spcPct val="50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Menopausal</a:t>
            </a: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                                17 (100)</a:t>
            </a:r>
            <a:endParaRPr b="0" lang="en-US" sz="1600" spc="-1" strike="noStrike">
              <a:solidFill>
                <a:srgbClr val="000000"/>
              </a:solidFill>
              <a:uFill>
                <a:solidFill>
                  <a:srgbClr val="ffffff"/>
                </a:solidFill>
              </a:uFill>
              <a:latin typeface="Arial"/>
            </a:endParaRPr>
          </a:p>
          <a:p>
            <a:pPr>
              <a:lnSpc>
                <a:spcPct val="50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Hormone therapy</a:t>
            </a: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                                 9 (52.9)</a:t>
            </a:r>
            <a:endParaRPr b="0" lang="en-US" sz="1600" spc="-1" strike="noStrike">
              <a:solidFill>
                <a:srgbClr val="000000"/>
              </a:solidFill>
              <a:uFill>
                <a:solidFill>
                  <a:srgbClr val="ffffff"/>
                </a:solidFill>
              </a:uFill>
              <a:latin typeface="Arial"/>
            </a:endParaRPr>
          </a:p>
          <a:p>
            <a:pPr>
              <a:lnSpc>
                <a:spcPct val="50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Previous posterior repair                                       7 (41.2)</a:t>
            </a:r>
            <a:endParaRPr b="0" lang="en-US" sz="1600" spc="-1" strike="noStrike">
              <a:solidFill>
                <a:srgbClr val="000000"/>
              </a:solidFill>
              <a:uFill>
                <a:solidFill>
                  <a:srgbClr val="ffffff"/>
                </a:solidFill>
              </a:uFill>
              <a:latin typeface="Arial"/>
            </a:endParaRPr>
          </a:p>
          <a:p>
            <a:pPr>
              <a:lnSpc>
                <a:spcPct val="50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Defecatory symptoms</a:t>
            </a: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                                 9 (52.9)</a:t>
            </a:r>
            <a:endParaRPr b="0" lang="en-US" sz="1600" spc="-1" strike="noStrike">
              <a:solidFill>
                <a:srgbClr val="000000"/>
              </a:solidFill>
              <a:uFill>
                <a:solidFill>
                  <a:srgbClr val="ffffff"/>
                </a:solidFill>
              </a:uFill>
              <a:latin typeface="Arial"/>
            </a:endParaRPr>
          </a:p>
          <a:p>
            <a:pPr>
              <a:lnSpc>
                <a:spcPct val="50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Bulge symptoms                                                  15 (88.2)</a:t>
            </a:r>
            <a:endParaRPr b="0" lang="en-US" sz="1600" spc="-1" strike="noStrike">
              <a:solidFill>
                <a:srgbClr val="000000"/>
              </a:solidFill>
              <a:uFill>
                <a:solidFill>
                  <a:srgbClr val="ffffff"/>
                </a:solidFill>
              </a:uFill>
              <a:latin typeface="Arial"/>
            </a:endParaRPr>
          </a:p>
          <a:p>
            <a:pPr>
              <a:lnSpc>
                <a:spcPct val="50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POP-Q stage of posterior wall prolapse*                  2</a:t>
            </a:r>
            <a:endParaRPr b="0" lang="en-US" sz="1600" spc="-1" strike="noStrike">
              <a:solidFill>
                <a:srgbClr val="000000"/>
              </a:solidFill>
              <a:uFill>
                <a:solidFill>
                  <a:srgbClr val="ffffff"/>
                </a:solidFill>
              </a:uFill>
              <a:latin typeface="Arial"/>
            </a:endParaRPr>
          </a:p>
          <a:p>
            <a:pPr>
              <a:lnSpc>
                <a:spcPct val="50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Point Ap on POP-Q*</a:t>
            </a: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                                  +1.0</a:t>
            </a:r>
            <a:endParaRPr b="0" lang="en-US" sz="1600" spc="-1" strike="noStrike">
              <a:solidFill>
                <a:srgbClr val="000000"/>
              </a:solidFill>
              <a:uFill>
                <a:solidFill>
                  <a:srgbClr val="ffffff"/>
                </a:solidFill>
              </a:uFill>
              <a:latin typeface="Arial"/>
            </a:endParaRPr>
          </a:p>
          <a:p>
            <a:pPr>
              <a:lnSpc>
                <a:spcPct val="50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Concurrent urogynecologic procedures                 9 (52.9)</a:t>
            </a:r>
            <a:endParaRPr b="0" lang="en-US" sz="1600" spc="-1" strike="noStrike">
              <a:solidFill>
                <a:srgbClr val="000000"/>
              </a:solidFill>
              <a:uFill>
                <a:solidFill>
                  <a:srgbClr val="ffffff"/>
                </a:solidFill>
              </a:uFill>
              <a:latin typeface="Arial"/>
            </a:endParaRPr>
          </a:p>
          <a:p>
            <a:pPr>
              <a:lnSpc>
                <a:spcPct val="50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Site-specific defect                                                 5 (29.4)    </a:t>
            </a:r>
            <a:endParaRPr b="0" lang="en-US" sz="1600" spc="-1" strike="noStrike">
              <a:solidFill>
                <a:srgbClr val="000000"/>
              </a:solidFill>
              <a:uFill>
                <a:solidFill>
                  <a:srgbClr val="ffffff"/>
                </a:solidFill>
              </a:uFill>
              <a:latin typeface="Arial"/>
            </a:endParaRPr>
          </a:p>
          <a:p>
            <a:pPr>
              <a:lnSpc>
                <a:spcPct val="25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a:t>
            </a:r>
            <a:endParaRPr b="0" lang="en-US" sz="1600" spc="-1" strike="noStrike">
              <a:solidFill>
                <a:srgbClr val="000000"/>
              </a:solidFill>
              <a:uFill>
                <a:solidFill>
                  <a:srgbClr val="ffffff"/>
                </a:solidFill>
              </a:uFill>
              <a:latin typeface="Arial"/>
            </a:endParaRPr>
          </a:p>
          <a:p>
            <a:pPr>
              <a:lnSpc>
                <a:spcPct val="25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Data are presented as mean </a:t>
            </a:r>
            <a:r>
              <a:rPr b="0" lang="en-US" sz="2800" spc="-1" strike="noStrike" u="sng">
                <a:solidFill>
                  <a:srgbClr val="000000"/>
                </a:solidFill>
                <a:uFill>
                  <a:solidFill>
                    <a:srgbClr val="ffffff"/>
                  </a:solidFill>
                </a:uFill>
                <a:latin typeface="Arial"/>
                <a:ea typeface="Arial"/>
              </a:rPr>
              <a:t>+</a:t>
            </a:r>
            <a:r>
              <a:rPr b="0" lang="en-US" sz="2800" spc="-1" strike="noStrike">
                <a:solidFill>
                  <a:srgbClr val="000000"/>
                </a:solidFill>
                <a:uFill>
                  <a:solidFill>
                    <a:srgbClr val="ffffff"/>
                  </a:solidFill>
                </a:uFill>
                <a:latin typeface="Arial"/>
                <a:ea typeface="Arial"/>
              </a:rPr>
              <a:t> standard deviation or n (%)            </a:t>
            </a:r>
            <a:endParaRPr b="0" lang="en-US" sz="1600" spc="-1" strike="noStrike">
              <a:solidFill>
                <a:srgbClr val="000000"/>
              </a:solidFill>
              <a:uFill>
                <a:solidFill>
                  <a:srgbClr val="ffffff"/>
                </a:solidFill>
              </a:uFill>
              <a:latin typeface="Arial"/>
            </a:endParaRPr>
          </a:p>
          <a:p>
            <a:pPr>
              <a:lnSpc>
                <a:spcPct val="50000"/>
              </a:lnSpc>
            </a:pPr>
            <a:r>
              <a:rPr b="0" lang="en-US" sz="2800" spc="-1" strike="noStrike">
                <a:solidFill>
                  <a:srgbClr val="000000"/>
                </a:solidFill>
                <a:uFill>
                  <a:solidFill>
                    <a:srgbClr val="ffffff"/>
                  </a:solidFill>
                </a:uFill>
                <a:latin typeface="Arial"/>
                <a:ea typeface="Arial"/>
              </a:rPr>
              <a:t>     </a:t>
            </a:r>
            <a:r>
              <a:rPr b="0" lang="en-US" sz="2800" spc="-1" strike="noStrike">
                <a:solidFill>
                  <a:srgbClr val="000000"/>
                </a:solidFill>
                <a:uFill>
                  <a:solidFill>
                    <a:srgbClr val="ffffff"/>
                  </a:solidFill>
                </a:uFill>
                <a:latin typeface="Arial"/>
                <a:ea typeface="Arial"/>
              </a:rPr>
              <a:t>*Data presented as median</a:t>
            </a:r>
            <a:r>
              <a:rPr b="1" lang="en-US" sz="2400" spc="-1" strike="noStrike">
                <a:solidFill>
                  <a:srgbClr val="000000"/>
                </a:solidFill>
                <a:uFill>
                  <a:solidFill>
                    <a:srgbClr val="ffffff"/>
                  </a:solidFill>
                </a:uFill>
                <a:latin typeface="Arial"/>
                <a:ea typeface="Arial"/>
              </a:rPr>
              <a:t>                     </a:t>
            </a:r>
            <a:endParaRPr b="0" lang="en-US" sz="1600" spc="-1" strike="noStrike">
              <a:solidFill>
                <a:srgbClr val="000000"/>
              </a:solidFill>
              <a:uFill>
                <a:solidFill>
                  <a:srgbClr val="ffffff"/>
                </a:solidFill>
              </a:uFill>
              <a:latin typeface="Arial"/>
            </a:endParaRPr>
          </a:p>
          <a:p>
            <a:pPr>
              <a:lnSpc>
                <a:spcPct val="50000"/>
              </a:lnSpc>
            </a:pPr>
            <a:endParaRPr b="0" lang="en-US" sz="1600" spc="-1" strike="noStrike">
              <a:solidFill>
                <a:srgbClr val="000000"/>
              </a:solidFill>
              <a:uFill>
                <a:solidFill>
                  <a:srgbClr val="ffffff"/>
                </a:solidFill>
              </a:uFill>
              <a:latin typeface="Arial"/>
            </a:endParaRPr>
          </a:p>
        </p:txBody>
      </p:sp>
      <p:sp>
        <p:nvSpPr>
          <p:cNvPr id="60" name="CustomShape 14"/>
          <p:cNvSpPr/>
          <p:nvPr/>
        </p:nvSpPr>
        <p:spPr>
          <a:xfrm>
            <a:off x="22420440" y="5715000"/>
            <a:ext cx="10362960" cy="2091240"/>
          </a:xfrm>
          <a:prstGeom prst="rect">
            <a:avLst/>
          </a:prstGeom>
          <a:noFill/>
          <a:ln>
            <a:noFill/>
          </a:ln>
        </p:spPr>
        <p:style>
          <a:lnRef idx="0"/>
          <a:fillRef idx="0"/>
          <a:effectRef idx="0"/>
          <a:fontRef idx="minor"/>
        </p:style>
        <p:txBody>
          <a:bodyPr lIns="171360" rIns="171360" tIns="85680" bIns="85680"/>
          <a:p>
            <a:pPr>
              <a:lnSpc>
                <a:spcPct val="100000"/>
              </a:lnSpc>
            </a:pPr>
            <a:r>
              <a:rPr b="0" i="1" lang="en-US" sz="4200" spc="-1" strike="noStrike">
                <a:solidFill>
                  <a:srgbClr val="393939"/>
                </a:solidFill>
                <a:uFill>
                  <a:solidFill>
                    <a:srgbClr val="ffffff"/>
                  </a:solidFill>
                </a:uFill>
                <a:latin typeface="Gill Sans"/>
                <a:ea typeface="Arial"/>
              </a:rPr>
              <a:t>Put your information here. Remember to size your font accordingly.</a:t>
            </a:r>
            <a:r>
              <a:rPr b="0" i="1" lang="en-US" sz="3400" spc="-1" strike="noStrike">
                <a:solidFill>
                  <a:srgbClr val="393939"/>
                </a:solidFill>
                <a:uFill>
                  <a:solidFill>
                    <a:srgbClr val="ffffff"/>
                  </a:solidFill>
                </a:uFill>
                <a:latin typeface="Gill Sans"/>
                <a:ea typeface="Arial"/>
              </a:rPr>
              <a:t> </a:t>
            </a:r>
            <a:endParaRPr b="0" lang="en-US" sz="1600" spc="-1" strike="noStrike">
              <a:solidFill>
                <a:srgbClr val="000000"/>
              </a:solidFill>
              <a:uFill>
                <a:solidFill>
                  <a:srgbClr val="ffffff"/>
                </a:solidFill>
              </a:uFill>
              <a:latin typeface="Arial"/>
            </a:endParaRPr>
          </a:p>
        </p:txBody>
      </p:sp>
      <p:sp>
        <p:nvSpPr>
          <p:cNvPr id="61" name="CustomShape 15"/>
          <p:cNvSpPr/>
          <p:nvPr/>
        </p:nvSpPr>
        <p:spPr>
          <a:xfrm>
            <a:off x="33662880" y="5791320"/>
            <a:ext cx="9686520" cy="21843720"/>
          </a:xfrm>
          <a:prstGeom prst="rect">
            <a:avLst/>
          </a:prstGeom>
          <a:noFill/>
          <a:ln>
            <a:noFill/>
          </a:ln>
        </p:spPr>
        <p:style>
          <a:lnRef idx="0"/>
          <a:fillRef idx="0"/>
          <a:effectRef idx="0"/>
          <a:fontRef idx="minor"/>
        </p:style>
        <p:txBody>
          <a:bodyPr lIns="90000" rIns="90000" tIns="45000" bIns="45000"/>
          <a:p>
            <a:pPr>
              <a:lnSpc>
                <a:spcPct val="110000"/>
              </a:lnSpc>
            </a:pPr>
            <a:r>
              <a:rPr b="0" i="1" lang="en-US" sz="4200" spc="-1" strike="noStrike">
                <a:solidFill>
                  <a:srgbClr val="393939"/>
                </a:solidFill>
                <a:uFill>
                  <a:solidFill>
                    <a:srgbClr val="ffffff"/>
                  </a:solidFill>
                </a:uFill>
                <a:latin typeface="Gill Sans"/>
                <a:ea typeface="Arial"/>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poster. Insert your text here. Remember to size your font to fit your information into the space. The larger your font, the easier it will be for others to read your poster. Insert your text here. Remember to size your font to fit your information into the space. The larger your font, the easier it will be for others to read your poster. Insert your text here. You can place your organizations logos on either side of the title of the poster. </a:t>
            </a:r>
            <a:endParaRPr b="0" lang="en-US" sz="1600" spc="-1" strike="noStrike">
              <a:solidFill>
                <a:srgbClr val="000000"/>
              </a:solidFill>
              <a:uFill>
                <a:solidFill>
                  <a:srgbClr val="ffffff"/>
                </a:solidFill>
              </a:uFill>
              <a:latin typeface="Arial"/>
            </a:endParaRPr>
          </a:p>
          <a:p>
            <a:pPr marL="571680" indent="-571320">
              <a:lnSpc>
                <a:spcPct val="110000"/>
              </a:lnSpc>
              <a:buClr>
                <a:srgbClr val="393939"/>
              </a:buClr>
              <a:buFont typeface="Arial"/>
              <a:buChar char="•"/>
            </a:pPr>
            <a:r>
              <a:rPr b="0" i="1" lang="en-US" sz="4200" spc="-1" strike="noStrike">
                <a:solidFill>
                  <a:srgbClr val="393939"/>
                </a:solidFill>
                <a:uFill>
                  <a:solidFill>
                    <a:srgbClr val="ffffff"/>
                  </a:solidFill>
                </a:uFill>
                <a:latin typeface="Gill Sans"/>
                <a:ea typeface="Arial"/>
              </a:rPr>
              <a:t>Insert your text here. Remember, you can adjust the font size to fit your text. Insert your text here. </a:t>
            </a:r>
            <a:endParaRPr b="0" lang="en-US" sz="1600" spc="-1" strike="noStrike">
              <a:solidFill>
                <a:srgbClr val="000000"/>
              </a:solidFill>
              <a:uFill>
                <a:solidFill>
                  <a:srgbClr val="ffffff"/>
                </a:solidFill>
              </a:uFill>
              <a:latin typeface="Arial"/>
            </a:endParaRPr>
          </a:p>
          <a:p>
            <a:pPr marL="571680" indent="-571320">
              <a:lnSpc>
                <a:spcPct val="110000"/>
              </a:lnSpc>
              <a:buClr>
                <a:srgbClr val="393939"/>
              </a:buClr>
              <a:buFont typeface="Arial"/>
              <a:buChar char="•"/>
            </a:pPr>
            <a:r>
              <a:rPr b="0" i="1" lang="en-US" sz="4200" spc="-1" strike="noStrike">
                <a:solidFill>
                  <a:srgbClr val="393939"/>
                </a:solidFill>
                <a:uFill>
                  <a:solidFill>
                    <a:srgbClr val="ffffff"/>
                  </a:solidFill>
                </a:uFill>
                <a:latin typeface="Gill Sans"/>
                <a:ea typeface="Arial"/>
              </a:rPr>
              <a:t>You can place your organizations logos on either side of the title of the poster. Insert your text here. You can place your organizations logos on either side of the title of the poster. </a:t>
            </a:r>
            <a:endParaRPr b="0" lang="en-US" sz="1600" spc="-1" strike="noStrike">
              <a:solidFill>
                <a:srgbClr val="000000"/>
              </a:solidFill>
              <a:uFill>
                <a:solidFill>
                  <a:srgbClr val="ffffff"/>
                </a:solidFill>
              </a:uFill>
              <a:latin typeface="Arial"/>
            </a:endParaRPr>
          </a:p>
        </p:txBody>
      </p:sp>
      <p:sp>
        <p:nvSpPr>
          <p:cNvPr id="62" name="CustomShape 16"/>
          <p:cNvSpPr/>
          <p:nvPr/>
        </p:nvSpPr>
        <p:spPr>
          <a:xfrm>
            <a:off x="22555080" y="16916400"/>
            <a:ext cx="10159560" cy="2285640"/>
          </a:xfrm>
          <a:prstGeom prst="rect">
            <a:avLst/>
          </a:prstGeom>
          <a:noFill/>
          <a:ln>
            <a:noFill/>
          </a:ln>
        </p:spPr>
        <p:style>
          <a:lnRef idx="0"/>
          <a:fillRef idx="0"/>
          <a:effectRef idx="0"/>
          <a:fontRef idx="minor"/>
        </p:style>
        <p:txBody>
          <a:bodyPr lIns="171360" rIns="171360" tIns="85680" bIns="85680"/>
          <a:p>
            <a:pPr>
              <a:lnSpc>
                <a:spcPct val="100000"/>
              </a:lnSpc>
            </a:pPr>
            <a:r>
              <a:rPr b="0" i="1" lang="en-US" sz="4200" spc="-1" strike="noStrike">
                <a:solidFill>
                  <a:srgbClr val="393939"/>
                </a:solidFill>
                <a:uFill>
                  <a:solidFill>
                    <a:srgbClr val="ffffff"/>
                  </a:solidFill>
                </a:uFill>
                <a:latin typeface="Gill Sans"/>
                <a:ea typeface="Arial"/>
              </a:rPr>
              <a:t>Insert your text here. Remember, you can change template colors to suit your own taste or institution colors. The graphic can be replaced with several smaller graphics.</a:t>
            </a:r>
            <a:endParaRPr b="0" lang="en-US" sz="1600" spc="-1" strike="noStrike">
              <a:solidFill>
                <a:srgbClr val="000000"/>
              </a:solidFill>
              <a:uFill>
                <a:solidFill>
                  <a:srgbClr val="ffffff"/>
                </a:solidFill>
              </a:uFill>
              <a:latin typeface="Arial"/>
            </a:endParaRPr>
          </a:p>
        </p:txBody>
      </p:sp>
      <p:sp>
        <p:nvSpPr>
          <p:cNvPr id="63" name="CustomShape 17"/>
          <p:cNvSpPr/>
          <p:nvPr/>
        </p:nvSpPr>
        <p:spPr>
          <a:xfrm>
            <a:off x="11310840" y="23164920"/>
            <a:ext cx="4741560" cy="3631680"/>
          </a:xfrm>
          <a:prstGeom prst="rect">
            <a:avLst/>
          </a:prstGeom>
          <a:solidFill>
            <a:schemeClr val="bg1"/>
          </a:solidFill>
          <a:ln w="9360">
            <a:solidFill>
              <a:schemeClr val="tx1"/>
            </a:solidFill>
            <a:miter/>
          </a:ln>
        </p:spPr>
        <p:style>
          <a:lnRef idx="0"/>
          <a:fillRef idx="0"/>
          <a:effectRef idx="0"/>
          <a:fontRef idx="minor"/>
        </p:style>
      </p:sp>
      <p:sp>
        <p:nvSpPr>
          <p:cNvPr id="64" name="CustomShape 18"/>
          <p:cNvSpPr/>
          <p:nvPr/>
        </p:nvSpPr>
        <p:spPr>
          <a:xfrm rot="5400000">
            <a:off x="11896200" y="25910640"/>
            <a:ext cx="76320" cy="27432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00"/>
                </a:solidFill>
                <a:uFill>
                  <a:solidFill>
                    <a:srgbClr val="ffffff"/>
                  </a:solidFill>
                </a:uFill>
                <a:latin typeface="Arial"/>
                <a:ea typeface="Arial"/>
              </a:rPr>
              <a:t>(</a:t>
            </a:r>
            <a:endParaRPr b="0" lang="en-US" sz="1600" spc="-1" strike="noStrike">
              <a:solidFill>
                <a:srgbClr val="000000"/>
              </a:solidFill>
              <a:uFill>
                <a:solidFill>
                  <a:srgbClr val="ffffff"/>
                </a:solidFill>
              </a:uFill>
              <a:latin typeface="Arial"/>
            </a:endParaRPr>
          </a:p>
        </p:txBody>
      </p:sp>
      <p:sp>
        <p:nvSpPr>
          <p:cNvPr id="65" name="CustomShape 19"/>
          <p:cNvSpPr/>
          <p:nvPr/>
        </p:nvSpPr>
        <p:spPr>
          <a:xfrm>
            <a:off x="12082320" y="24317640"/>
            <a:ext cx="369000" cy="1899000"/>
          </a:xfrm>
          <a:prstGeom prst="rect">
            <a:avLst/>
          </a:prstGeom>
          <a:solidFill>
            <a:schemeClr val="accent2">
              <a:lumMod val="75000"/>
            </a:schemeClr>
          </a:solidFill>
          <a:ln w="28440">
            <a:solidFill>
              <a:srgbClr val="000000"/>
            </a:solidFill>
            <a:miter/>
          </a:ln>
        </p:spPr>
        <p:style>
          <a:lnRef idx="0"/>
          <a:fillRef idx="0"/>
          <a:effectRef idx="0"/>
          <a:fontRef idx="minor"/>
        </p:style>
      </p:sp>
      <p:sp>
        <p:nvSpPr>
          <p:cNvPr id="66" name="CustomShape 20"/>
          <p:cNvSpPr/>
          <p:nvPr/>
        </p:nvSpPr>
        <p:spPr>
          <a:xfrm>
            <a:off x="13004640" y="23834160"/>
            <a:ext cx="370440" cy="2382120"/>
          </a:xfrm>
          <a:prstGeom prst="rect">
            <a:avLst/>
          </a:prstGeom>
          <a:solidFill>
            <a:schemeClr val="accent2">
              <a:lumMod val="75000"/>
            </a:schemeClr>
          </a:solidFill>
          <a:ln w="28440">
            <a:solidFill>
              <a:srgbClr val="000000"/>
            </a:solidFill>
            <a:miter/>
          </a:ln>
        </p:spPr>
        <p:style>
          <a:lnRef idx="0"/>
          <a:fillRef idx="0"/>
          <a:effectRef idx="0"/>
          <a:fontRef idx="minor"/>
        </p:style>
      </p:sp>
      <p:sp>
        <p:nvSpPr>
          <p:cNvPr id="67" name="CustomShape 21"/>
          <p:cNvSpPr/>
          <p:nvPr/>
        </p:nvSpPr>
        <p:spPr>
          <a:xfrm>
            <a:off x="13928400" y="24730560"/>
            <a:ext cx="369000" cy="1486080"/>
          </a:xfrm>
          <a:prstGeom prst="rect">
            <a:avLst/>
          </a:prstGeom>
          <a:solidFill>
            <a:schemeClr val="accent2">
              <a:lumMod val="75000"/>
            </a:schemeClr>
          </a:solidFill>
          <a:ln w="28440">
            <a:solidFill>
              <a:srgbClr val="000000"/>
            </a:solidFill>
            <a:miter/>
          </a:ln>
        </p:spPr>
        <p:style>
          <a:lnRef idx="0"/>
          <a:fillRef idx="0"/>
          <a:effectRef idx="0"/>
          <a:fontRef idx="minor"/>
        </p:style>
      </p:sp>
      <p:sp>
        <p:nvSpPr>
          <p:cNvPr id="68" name="CustomShape 22"/>
          <p:cNvSpPr/>
          <p:nvPr/>
        </p:nvSpPr>
        <p:spPr>
          <a:xfrm>
            <a:off x="14850720" y="24321960"/>
            <a:ext cx="369000" cy="1894320"/>
          </a:xfrm>
          <a:prstGeom prst="rect">
            <a:avLst/>
          </a:prstGeom>
          <a:solidFill>
            <a:schemeClr val="accent2">
              <a:lumMod val="75000"/>
            </a:schemeClr>
          </a:solidFill>
          <a:ln w="28440">
            <a:solidFill>
              <a:srgbClr val="000000"/>
            </a:solidFill>
            <a:miter/>
          </a:ln>
        </p:spPr>
        <p:style>
          <a:lnRef idx="0"/>
          <a:fillRef idx="0"/>
          <a:effectRef idx="0"/>
          <a:fontRef idx="minor"/>
        </p:style>
      </p:sp>
      <p:sp>
        <p:nvSpPr>
          <p:cNvPr id="69" name="Line 23"/>
          <p:cNvSpPr/>
          <p:nvPr/>
        </p:nvSpPr>
        <p:spPr>
          <a:xfrm flipV="1">
            <a:off x="12266640" y="24170760"/>
            <a:ext cx="720" cy="146520"/>
          </a:xfrm>
          <a:prstGeom prst="line">
            <a:avLst/>
          </a:prstGeom>
          <a:ln w="14400">
            <a:solidFill>
              <a:srgbClr val="000000"/>
            </a:solidFill>
            <a:round/>
          </a:ln>
        </p:spPr>
        <p:style>
          <a:lnRef idx="0"/>
          <a:fillRef idx="0"/>
          <a:effectRef idx="0"/>
          <a:fontRef idx="minor"/>
        </p:style>
      </p:sp>
      <p:sp>
        <p:nvSpPr>
          <p:cNvPr id="70" name="Line 24"/>
          <p:cNvSpPr/>
          <p:nvPr/>
        </p:nvSpPr>
        <p:spPr>
          <a:xfrm>
            <a:off x="12251880" y="24170760"/>
            <a:ext cx="30960" cy="1080"/>
          </a:xfrm>
          <a:prstGeom prst="line">
            <a:avLst/>
          </a:prstGeom>
          <a:ln w="14400">
            <a:solidFill>
              <a:srgbClr val="000000"/>
            </a:solidFill>
            <a:round/>
          </a:ln>
        </p:spPr>
        <p:style>
          <a:lnRef idx="0"/>
          <a:fillRef idx="0"/>
          <a:effectRef idx="0"/>
          <a:fontRef idx="minor"/>
        </p:style>
      </p:sp>
      <p:sp>
        <p:nvSpPr>
          <p:cNvPr id="71" name="Line 25"/>
          <p:cNvSpPr/>
          <p:nvPr/>
        </p:nvSpPr>
        <p:spPr>
          <a:xfrm flipV="1">
            <a:off x="13189320" y="23726160"/>
            <a:ext cx="720" cy="108000"/>
          </a:xfrm>
          <a:prstGeom prst="line">
            <a:avLst/>
          </a:prstGeom>
          <a:ln w="14400">
            <a:solidFill>
              <a:srgbClr val="000000"/>
            </a:solidFill>
            <a:round/>
          </a:ln>
        </p:spPr>
        <p:style>
          <a:lnRef idx="0"/>
          <a:fillRef idx="0"/>
          <a:effectRef idx="0"/>
          <a:fontRef idx="minor"/>
        </p:style>
      </p:sp>
      <p:sp>
        <p:nvSpPr>
          <p:cNvPr id="72" name="Line 26"/>
          <p:cNvSpPr/>
          <p:nvPr/>
        </p:nvSpPr>
        <p:spPr>
          <a:xfrm>
            <a:off x="13174200" y="23726160"/>
            <a:ext cx="31320" cy="720"/>
          </a:xfrm>
          <a:prstGeom prst="line">
            <a:avLst/>
          </a:prstGeom>
          <a:ln w="14400">
            <a:solidFill>
              <a:srgbClr val="000000"/>
            </a:solidFill>
            <a:round/>
          </a:ln>
        </p:spPr>
        <p:style>
          <a:lnRef idx="0"/>
          <a:fillRef idx="0"/>
          <a:effectRef idx="0"/>
          <a:fontRef idx="minor"/>
        </p:style>
      </p:sp>
      <p:sp>
        <p:nvSpPr>
          <p:cNvPr id="73" name="Line 27"/>
          <p:cNvSpPr/>
          <p:nvPr/>
        </p:nvSpPr>
        <p:spPr>
          <a:xfrm flipV="1">
            <a:off x="14113080" y="24546240"/>
            <a:ext cx="360" cy="183960"/>
          </a:xfrm>
          <a:prstGeom prst="line">
            <a:avLst/>
          </a:prstGeom>
          <a:ln w="14400">
            <a:solidFill>
              <a:srgbClr val="000000"/>
            </a:solidFill>
            <a:round/>
          </a:ln>
        </p:spPr>
        <p:style>
          <a:lnRef idx="0"/>
          <a:fillRef idx="0"/>
          <a:effectRef idx="0"/>
          <a:fontRef idx="minor"/>
        </p:style>
      </p:sp>
      <p:sp>
        <p:nvSpPr>
          <p:cNvPr id="74" name="Line 28"/>
          <p:cNvSpPr/>
          <p:nvPr/>
        </p:nvSpPr>
        <p:spPr>
          <a:xfrm>
            <a:off x="14098680" y="24546240"/>
            <a:ext cx="30600" cy="720"/>
          </a:xfrm>
          <a:prstGeom prst="line">
            <a:avLst/>
          </a:prstGeom>
          <a:ln w="14400">
            <a:solidFill>
              <a:srgbClr val="000000"/>
            </a:solidFill>
            <a:round/>
          </a:ln>
        </p:spPr>
        <p:style>
          <a:lnRef idx="0"/>
          <a:fillRef idx="0"/>
          <a:effectRef idx="0"/>
          <a:fontRef idx="minor"/>
        </p:style>
      </p:sp>
      <p:sp>
        <p:nvSpPr>
          <p:cNvPr id="75" name="Line 29"/>
          <p:cNvSpPr/>
          <p:nvPr/>
        </p:nvSpPr>
        <p:spPr>
          <a:xfrm flipV="1">
            <a:off x="15035400" y="24099840"/>
            <a:ext cx="720" cy="222120"/>
          </a:xfrm>
          <a:prstGeom prst="line">
            <a:avLst/>
          </a:prstGeom>
          <a:ln w="14400">
            <a:solidFill>
              <a:srgbClr val="000000"/>
            </a:solidFill>
            <a:round/>
          </a:ln>
        </p:spPr>
        <p:style>
          <a:lnRef idx="0"/>
          <a:fillRef idx="0"/>
          <a:effectRef idx="0"/>
          <a:fontRef idx="minor"/>
        </p:style>
      </p:sp>
      <p:sp>
        <p:nvSpPr>
          <p:cNvPr id="76" name="Line 30"/>
          <p:cNvSpPr/>
          <p:nvPr/>
        </p:nvSpPr>
        <p:spPr>
          <a:xfrm>
            <a:off x="15021000" y="24099840"/>
            <a:ext cx="30600" cy="1080"/>
          </a:xfrm>
          <a:prstGeom prst="line">
            <a:avLst/>
          </a:prstGeom>
          <a:ln w="14400">
            <a:solidFill>
              <a:srgbClr val="000000"/>
            </a:solidFill>
            <a:round/>
          </a:ln>
        </p:spPr>
        <p:style>
          <a:lnRef idx="0"/>
          <a:fillRef idx="0"/>
          <a:effectRef idx="0"/>
          <a:fontRef idx="minor"/>
        </p:style>
      </p:sp>
      <p:sp>
        <p:nvSpPr>
          <p:cNvPr id="77" name="Line 31"/>
          <p:cNvSpPr/>
          <p:nvPr/>
        </p:nvSpPr>
        <p:spPr>
          <a:xfrm>
            <a:off x="12266640" y="24317280"/>
            <a:ext cx="720" cy="144000"/>
          </a:xfrm>
          <a:prstGeom prst="line">
            <a:avLst/>
          </a:prstGeom>
          <a:ln w="14400">
            <a:solidFill>
              <a:srgbClr val="000000"/>
            </a:solidFill>
            <a:round/>
          </a:ln>
        </p:spPr>
        <p:style>
          <a:lnRef idx="0"/>
          <a:fillRef idx="0"/>
          <a:effectRef idx="0"/>
          <a:fontRef idx="minor"/>
        </p:style>
      </p:sp>
      <p:sp>
        <p:nvSpPr>
          <p:cNvPr id="78" name="Line 32"/>
          <p:cNvSpPr/>
          <p:nvPr/>
        </p:nvSpPr>
        <p:spPr>
          <a:xfrm>
            <a:off x="12251880" y="24461280"/>
            <a:ext cx="30960" cy="720"/>
          </a:xfrm>
          <a:prstGeom prst="line">
            <a:avLst/>
          </a:prstGeom>
          <a:ln w="14400">
            <a:solidFill>
              <a:srgbClr val="000000"/>
            </a:solidFill>
            <a:round/>
          </a:ln>
        </p:spPr>
        <p:style>
          <a:lnRef idx="0"/>
          <a:fillRef idx="0"/>
          <a:effectRef idx="0"/>
          <a:fontRef idx="minor"/>
        </p:style>
      </p:sp>
      <p:sp>
        <p:nvSpPr>
          <p:cNvPr id="79" name="Line 33"/>
          <p:cNvSpPr/>
          <p:nvPr/>
        </p:nvSpPr>
        <p:spPr>
          <a:xfrm>
            <a:off x="13189320" y="23834160"/>
            <a:ext cx="720" cy="108000"/>
          </a:xfrm>
          <a:prstGeom prst="line">
            <a:avLst/>
          </a:prstGeom>
          <a:ln w="14400">
            <a:solidFill>
              <a:srgbClr val="000000"/>
            </a:solidFill>
            <a:round/>
          </a:ln>
        </p:spPr>
        <p:style>
          <a:lnRef idx="0"/>
          <a:fillRef idx="0"/>
          <a:effectRef idx="0"/>
          <a:fontRef idx="minor"/>
        </p:style>
      </p:sp>
      <p:sp>
        <p:nvSpPr>
          <p:cNvPr id="80" name="Line 34"/>
          <p:cNvSpPr/>
          <p:nvPr/>
        </p:nvSpPr>
        <p:spPr>
          <a:xfrm>
            <a:off x="13174200" y="23942160"/>
            <a:ext cx="31320" cy="720"/>
          </a:xfrm>
          <a:prstGeom prst="line">
            <a:avLst/>
          </a:prstGeom>
          <a:ln w="14400">
            <a:solidFill>
              <a:srgbClr val="000000"/>
            </a:solidFill>
            <a:round/>
          </a:ln>
        </p:spPr>
        <p:style>
          <a:lnRef idx="0"/>
          <a:fillRef idx="0"/>
          <a:effectRef idx="0"/>
          <a:fontRef idx="minor"/>
        </p:style>
      </p:sp>
      <p:sp>
        <p:nvSpPr>
          <p:cNvPr id="81" name="Line 35"/>
          <p:cNvSpPr/>
          <p:nvPr/>
        </p:nvSpPr>
        <p:spPr>
          <a:xfrm>
            <a:off x="14113080" y="24730200"/>
            <a:ext cx="360" cy="184320"/>
          </a:xfrm>
          <a:prstGeom prst="line">
            <a:avLst/>
          </a:prstGeom>
          <a:ln w="14400">
            <a:solidFill>
              <a:srgbClr val="000000"/>
            </a:solidFill>
            <a:round/>
          </a:ln>
        </p:spPr>
        <p:style>
          <a:lnRef idx="0"/>
          <a:fillRef idx="0"/>
          <a:effectRef idx="0"/>
          <a:fontRef idx="minor"/>
        </p:style>
      </p:sp>
      <p:sp>
        <p:nvSpPr>
          <p:cNvPr id="82" name="Line 36"/>
          <p:cNvSpPr/>
          <p:nvPr/>
        </p:nvSpPr>
        <p:spPr>
          <a:xfrm>
            <a:off x="14098680" y="24914520"/>
            <a:ext cx="30600" cy="720"/>
          </a:xfrm>
          <a:prstGeom prst="line">
            <a:avLst/>
          </a:prstGeom>
          <a:ln w="14400">
            <a:solidFill>
              <a:srgbClr val="000000"/>
            </a:solidFill>
            <a:round/>
          </a:ln>
        </p:spPr>
        <p:style>
          <a:lnRef idx="0"/>
          <a:fillRef idx="0"/>
          <a:effectRef idx="0"/>
          <a:fontRef idx="minor"/>
        </p:style>
      </p:sp>
      <p:sp>
        <p:nvSpPr>
          <p:cNvPr id="83" name="Line 37"/>
          <p:cNvSpPr/>
          <p:nvPr/>
        </p:nvSpPr>
        <p:spPr>
          <a:xfrm>
            <a:off x="15035400" y="24321960"/>
            <a:ext cx="720" cy="222840"/>
          </a:xfrm>
          <a:prstGeom prst="line">
            <a:avLst/>
          </a:prstGeom>
          <a:ln w="14400">
            <a:solidFill>
              <a:srgbClr val="000000"/>
            </a:solidFill>
            <a:round/>
          </a:ln>
        </p:spPr>
        <p:style>
          <a:lnRef idx="0"/>
          <a:fillRef idx="0"/>
          <a:effectRef idx="0"/>
          <a:fontRef idx="minor"/>
        </p:style>
      </p:sp>
      <p:sp>
        <p:nvSpPr>
          <p:cNvPr id="84" name="Line 38"/>
          <p:cNvSpPr/>
          <p:nvPr/>
        </p:nvSpPr>
        <p:spPr>
          <a:xfrm>
            <a:off x="15021000" y="24544800"/>
            <a:ext cx="30600" cy="720"/>
          </a:xfrm>
          <a:prstGeom prst="line">
            <a:avLst/>
          </a:prstGeom>
          <a:ln w="14400">
            <a:solidFill>
              <a:srgbClr val="000000"/>
            </a:solidFill>
            <a:round/>
          </a:ln>
        </p:spPr>
        <p:style>
          <a:lnRef idx="0"/>
          <a:fillRef idx="0"/>
          <a:effectRef idx="0"/>
          <a:fontRef idx="minor"/>
        </p:style>
      </p:sp>
      <p:sp>
        <p:nvSpPr>
          <p:cNvPr id="85" name="Line 39"/>
          <p:cNvSpPr/>
          <p:nvPr/>
        </p:nvSpPr>
        <p:spPr>
          <a:xfrm>
            <a:off x="11805120" y="23556600"/>
            <a:ext cx="720" cy="2660040"/>
          </a:xfrm>
          <a:prstGeom prst="line">
            <a:avLst/>
          </a:prstGeom>
          <a:ln w="28440">
            <a:solidFill>
              <a:srgbClr val="000000"/>
            </a:solidFill>
            <a:round/>
          </a:ln>
        </p:spPr>
        <p:style>
          <a:lnRef idx="0"/>
          <a:fillRef idx="0"/>
          <a:effectRef idx="0"/>
          <a:fontRef idx="minor"/>
        </p:style>
      </p:sp>
      <p:sp>
        <p:nvSpPr>
          <p:cNvPr id="86" name="Line 40"/>
          <p:cNvSpPr/>
          <p:nvPr/>
        </p:nvSpPr>
        <p:spPr>
          <a:xfrm>
            <a:off x="11782080" y="26216640"/>
            <a:ext cx="23040" cy="1080"/>
          </a:xfrm>
          <a:prstGeom prst="line">
            <a:avLst/>
          </a:prstGeom>
          <a:ln w="28440">
            <a:solidFill>
              <a:srgbClr val="000000"/>
            </a:solidFill>
            <a:round/>
          </a:ln>
        </p:spPr>
        <p:style>
          <a:lnRef idx="0"/>
          <a:fillRef idx="0"/>
          <a:effectRef idx="0"/>
          <a:fontRef idx="minor"/>
        </p:style>
      </p:sp>
      <p:sp>
        <p:nvSpPr>
          <p:cNvPr id="87" name="Line 41"/>
          <p:cNvSpPr/>
          <p:nvPr/>
        </p:nvSpPr>
        <p:spPr>
          <a:xfrm>
            <a:off x="11782080" y="25836120"/>
            <a:ext cx="23040" cy="720"/>
          </a:xfrm>
          <a:prstGeom prst="line">
            <a:avLst/>
          </a:prstGeom>
          <a:ln w="28440">
            <a:solidFill>
              <a:srgbClr val="000000"/>
            </a:solidFill>
            <a:round/>
          </a:ln>
        </p:spPr>
        <p:style>
          <a:lnRef idx="0"/>
          <a:fillRef idx="0"/>
          <a:effectRef idx="0"/>
          <a:fontRef idx="minor"/>
        </p:style>
      </p:sp>
      <p:sp>
        <p:nvSpPr>
          <p:cNvPr id="88" name="Line 42"/>
          <p:cNvSpPr/>
          <p:nvPr/>
        </p:nvSpPr>
        <p:spPr>
          <a:xfrm>
            <a:off x="11782080" y="25456320"/>
            <a:ext cx="23040" cy="720"/>
          </a:xfrm>
          <a:prstGeom prst="line">
            <a:avLst/>
          </a:prstGeom>
          <a:ln w="28440">
            <a:solidFill>
              <a:srgbClr val="000000"/>
            </a:solidFill>
            <a:round/>
          </a:ln>
        </p:spPr>
        <p:style>
          <a:lnRef idx="0"/>
          <a:fillRef idx="0"/>
          <a:effectRef idx="0"/>
          <a:fontRef idx="minor"/>
        </p:style>
      </p:sp>
      <p:sp>
        <p:nvSpPr>
          <p:cNvPr id="89" name="Line 43"/>
          <p:cNvSpPr/>
          <p:nvPr/>
        </p:nvSpPr>
        <p:spPr>
          <a:xfrm>
            <a:off x="11782080" y="25075440"/>
            <a:ext cx="23040" cy="720"/>
          </a:xfrm>
          <a:prstGeom prst="line">
            <a:avLst/>
          </a:prstGeom>
          <a:ln w="28440">
            <a:solidFill>
              <a:srgbClr val="000000"/>
            </a:solidFill>
            <a:round/>
          </a:ln>
        </p:spPr>
        <p:style>
          <a:lnRef idx="0"/>
          <a:fillRef idx="0"/>
          <a:effectRef idx="0"/>
          <a:fontRef idx="minor"/>
        </p:style>
      </p:sp>
      <p:sp>
        <p:nvSpPr>
          <p:cNvPr id="90" name="Line 44"/>
          <p:cNvSpPr/>
          <p:nvPr/>
        </p:nvSpPr>
        <p:spPr>
          <a:xfrm>
            <a:off x="11782080" y="24697080"/>
            <a:ext cx="23040" cy="720"/>
          </a:xfrm>
          <a:prstGeom prst="line">
            <a:avLst/>
          </a:prstGeom>
          <a:ln w="28440">
            <a:solidFill>
              <a:srgbClr val="000000"/>
            </a:solidFill>
            <a:round/>
          </a:ln>
        </p:spPr>
        <p:style>
          <a:lnRef idx="0"/>
          <a:fillRef idx="0"/>
          <a:effectRef idx="0"/>
          <a:fontRef idx="minor"/>
        </p:style>
      </p:sp>
      <p:sp>
        <p:nvSpPr>
          <p:cNvPr id="91" name="Line 45"/>
          <p:cNvSpPr/>
          <p:nvPr/>
        </p:nvSpPr>
        <p:spPr>
          <a:xfrm>
            <a:off x="11782080" y="24317280"/>
            <a:ext cx="23040" cy="720"/>
          </a:xfrm>
          <a:prstGeom prst="line">
            <a:avLst/>
          </a:prstGeom>
          <a:ln w="28440">
            <a:solidFill>
              <a:srgbClr val="000000"/>
            </a:solidFill>
            <a:round/>
          </a:ln>
        </p:spPr>
        <p:style>
          <a:lnRef idx="0"/>
          <a:fillRef idx="0"/>
          <a:effectRef idx="0"/>
          <a:fontRef idx="minor"/>
        </p:style>
      </p:sp>
      <p:sp>
        <p:nvSpPr>
          <p:cNvPr id="92" name="Line 46"/>
          <p:cNvSpPr/>
          <p:nvPr/>
        </p:nvSpPr>
        <p:spPr>
          <a:xfrm>
            <a:off x="11782080" y="23936760"/>
            <a:ext cx="23040" cy="720"/>
          </a:xfrm>
          <a:prstGeom prst="line">
            <a:avLst/>
          </a:prstGeom>
          <a:ln w="28440">
            <a:solidFill>
              <a:srgbClr val="000000"/>
            </a:solidFill>
            <a:round/>
          </a:ln>
        </p:spPr>
        <p:style>
          <a:lnRef idx="0"/>
          <a:fillRef idx="0"/>
          <a:effectRef idx="0"/>
          <a:fontRef idx="minor"/>
        </p:style>
      </p:sp>
      <p:sp>
        <p:nvSpPr>
          <p:cNvPr id="93" name="Line 47"/>
          <p:cNvSpPr/>
          <p:nvPr/>
        </p:nvSpPr>
        <p:spPr>
          <a:xfrm>
            <a:off x="11782080" y="23556600"/>
            <a:ext cx="23040" cy="1080"/>
          </a:xfrm>
          <a:prstGeom prst="line">
            <a:avLst/>
          </a:prstGeom>
          <a:ln w="28440">
            <a:solidFill>
              <a:srgbClr val="000000"/>
            </a:solidFill>
            <a:round/>
          </a:ln>
        </p:spPr>
        <p:style>
          <a:lnRef idx="0"/>
          <a:fillRef idx="0"/>
          <a:effectRef idx="0"/>
          <a:fontRef idx="minor"/>
        </p:style>
      </p:sp>
      <p:sp>
        <p:nvSpPr>
          <p:cNvPr id="94" name="Line 48"/>
          <p:cNvSpPr/>
          <p:nvPr/>
        </p:nvSpPr>
        <p:spPr>
          <a:xfrm>
            <a:off x="11805120" y="26216640"/>
            <a:ext cx="3691800" cy="1080"/>
          </a:xfrm>
          <a:prstGeom prst="line">
            <a:avLst/>
          </a:prstGeom>
          <a:ln w="28440">
            <a:solidFill>
              <a:srgbClr val="000000"/>
            </a:solidFill>
            <a:round/>
          </a:ln>
        </p:spPr>
        <p:style>
          <a:lnRef idx="0"/>
          <a:fillRef idx="0"/>
          <a:effectRef idx="0"/>
          <a:fontRef idx="minor"/>
        </p:style>
      </p:sp>
      <p:sp>
        <p:nvSpPr>
          <p:cNvPr id="95" name="Line 49"/>
          <p:cNvSpPr/>
          <p:nvPr/>
        </p:nvSpPr>
        <p:spPr>
          <a:xfrm flipV="1">
            <a:off x="11805120" y="26216640"/>
            <a:ext cx="720" cy="27720"/>
          </a:xfrm>
          <a:prstGeom prst="line">
            <a:avLst/>
          </a:prstGeom>
          <a:ln w="28440">
            <a:solidFill>
              <a:srgbClr val="000000"/>
            </a:solidFill>
            <a:round/>
          </a:ln>
        </p:spPr>
        <p:style>
          <a:lnRef idx="0"/>
          <a:fillRef idx="0"/>
          <a:effectRef idx="0"/>
          <a:fontRef idx="minor"/>
        </p:style>
      </p:sp>
      <p:sp>
        <p:nvSpPr>
          <p:cNvPr id="96" name="Line 50"/>
          <p:cNvSpPr/>
          <p:nvPr/>
        </p:nvSpPr>
        <p:spPr>
          <a:xfrm flipV="1">
            <a:off x="12727800" y="26216640"/>
            <a:ext cx="360" cy="27720"/>
          </a:xfrm>
          <a:prstGeom prst="line">
            <a:avLst/>
          </a:prstGeom>
          <a:ln w="28440">
            <a:solidFill>
              <a:srgbClr val="000000"/>
            </a:solidFill>
            <a:round/>
          </a:ln>
        </p:spPr>
        <p:style>
          <a:lnRef idx="0"/>
          <a:fillRef idx="0"/>
          <a:effectRef idx="0"/>
          <a:fontRef idx="minor"/>
        </p:style>
      </p:sp>
      <p:sp>
        <p:nvSpPr>
          <p:cNvPr id="97" name="Line 51"/>
          <p:cNvSpPr/>
          <p:nvPr/>
        </p:nvSpPr>
        <p:spPr>
          <a:xfrm flipV="1">
            <a:off x="13651920" y="26216640"/>
            <a:ext cx="720" cy="27720"/>
          </a:xfrm>
          <a:prstGeom prst="line">
            <a:avLst/>
          </a:prstGeom>
          <a:ln w="28440">
            <a:solidFill>
              <a:srgbClr val="000000"/>
            </a:solidFill>
            <a:round/>
          </a:ln>
        </p:spPr>
        <p:style>
          <a:lnRef idx="0"/>
          <a:fillRef idx="0"/>
          <a:effectRef idx="0"/>
          <a:fontRef idx="minor"/>
        </p:style>
      </p:sp>
      <p:sp>
        <p:nvSpPr>
          <p:cNvPr id="98" name="Line 52"/>
          <p:cNvSpPr/>
          <p:nvPr/>
        </p:nvSpPr>
        <p:spPr>
          <a:xfrm flipV="1">
            <a:off x="14574600" y="26216640"/>
            <a:ext cx="720" cy="27720"/>
          </a:xfrm>
          <a:prstGeom prst="line">
            <a:avLst/>
          </a:prstGeom>
          <a:ln w="28440">
            <a:solidFill>
              <a:srgbClr val="000000"/>
            </a:solidFill>
            <a:round/>
          </a:ln>
        </p:spPr>
        <p:style>
          <a:lnRef idx="0"/>
          <a:fillRef idx="0"/>
          <a:effectRef idx="0"/>
          <a:fontRef idx="minor"/>
        </p:style>
      </p:sp>
      <p:sp>
        <p:nvSpPr>
          <p:cNvPr id="99" name="Line 53"/>
          <p:cNvSpPr/>
          <p:nvPr/>
        </p:nvSpPr>
        <p:spPr>
          <a:xfrm flipV="1">
            <a:off x="15496920" y="26216640"/>
            <a:ext cx="720" cy="27720"/>
          </a:xfrm>
          <a:prstGeom prst="line">
            <a:avLst/>
          </a:prstGeom>
          <a:ln w="28440">
            <a:solidFill>
              <a:srgbClr val="000000"/>
            </a:solidFill>
            <a:round/>
          </a:ln>
        </p:spPr>
        <p:style>
          <a:lnRef idx="0"/>
          <a:fillRef idx="0"/>
          <a:effectRef idx="0"/>
          <a:fontRef idx="minor"/>
        </p:style>
      </p:sp>
      <p:sp>
        <p:nvSpPr>
          <p:cNvPr id="100" name="CustomShape 54"/>
          <p:cNvSpPr/>
          <p:nvPr/>
        </p:nvSpPr>
        <p:spPr>
          <a:xfrm>
            <a:off x="11707560" y="26163720"/>
            <a:ext cx="98640" cy="213480"/>
          </a:xfrm>
          <a:prstGeom prst="rect">
            <a:avLst/>
          </a:prstGeom>
          <a:noFill/>
          <a:ln>
            <a:noFill/>
          </a:ln>
        </p:spPr>
        <p:style>
          <a:lnRef idx="0"/>
          <a:fillRef idx="0"/>
          <a:effectRef idx="0"/>
          <a:fontRef idx="minor"/>
        </p:style>
        <p:txBody>
          <a:bodyPr wrap="none" lIns="0" rIns="0" tIns="0" bIns="0"/>
          <a:p>
            <a:pPr>
              <a:lnSpc>
                <a:spcPct val="100000"/>
              </a:lnSpc>
            </a:pPr>
            <a:r>
              <a:rPr b="1" lang="en-US" sz="1400" spc="-1" strike="noStrike">
                <a:solidFill>
                  <a:srgbClr val="000000"/>
                </a:solidFill>
                <a:uFill>
                  <a:solidFill>
                    <a:srgbClr val="ffffff"/>
                  </a:solidFill>
                </a:uFill>
                <a:latin typeface="Arial"/>
                <a:ea typeface="Arial"/>
              </a:rPr>
              <a:t>0</a:t>
            </a:r>
            <a:endParaRPr b="0" lang="en-US" sz="1600" spc="-1" strike="noStrike">
              <a:solidFill>
                <a:srgbClr val="000000"/>
              </a:solidFill>
              <a:uFill>
                <a:solidFill>
                  <a:srgbClr val="ffffff"/>
                </a:solidFill>
              </a:uFill>
              <a:latin typeface="Arial"/>
            </a:endParaRPr>
          </a:p>
        </p:txBody>
      </p:sp>
      <p:sp>
        <p:nvSpPr>
          <p:cNvPr id="101" name="CustomShape 55"/>
          <p:cNvSpPr/>
          <p:nvPr/>
        </p:nvSpPr>
        <p:spPr>
          <a:xfrm>
            <a:off x="11667960" y="25783920"/>
            <a:ext cx="198720" cy="213480"/>
          </a:xfrm>
          <a:prstGeom prst="rect">
            <a:avLst/>
          </a:prstGeom>
          <a:noFill/>
          <a:ln>
            <a:noFill/>
          </a:ln>
        </p:spPr>
        <p:style>
          <a:lnRef idx="0"/>
          <a:fillRef idx="0"/>
          <a:effectRef idx="0"/>
          <a:fontRef idx="minor"/>
        </p:style>
        <p:txBody>
          <a:bodyPr wrap="none" lIns="0" rIns="0" tIns="0" bIns="0"/>
          <a:p>
            <a:pPr>
              <a:lnSpc>
                <a:spcPct val="100000"/>
              </a:lnSpc>
            </a:pPr>
            <a:r>
              <a:rPr b="1" lang="en-US" sz="1400" spc="-1" strike="noStrike">
                <a:solidFill>
                  <a:srgbClr val="000000"/>
                </a:solidFill>
                <a:uFill>
                  <a:solidFill>
                    <a:srgbClr val="ffffff"/>
                  </a:solidFill>
                </a:uFill>
                <a:latin typeface="Arial"/>
                <a:ea typeface="Arial"/>
              </a:rPr>
              <a:t>20</a:t>
            </a:r>
            <a:endParaRPr b="0" lang="en-US" sz="1600" spc="-1" strike="noStrike">
              <a:solidFill>
                <a:srgbClr val="000000"/>
              </a:solidFill>
              <a:uFill>
                <a:solidFill>
                  <a:srgbClr val="ffffff"/>
                </a:solidFill>
              </a:uFill>
              <a:latin typeface="Arial"/>
            </a:endParaRPr>
          </a:p>
        </p:txBody>
      </p:sp>
      <p:sp>
        <p:nvSpPr>
          <p:cNvPr id="102" name="CustomShape 56"/>
          <p:cNvSpPr/>
          <p:nvPr/>
        </p:nvSpPr>
        <p:spPr>
          <a:xfrm>
            <a:off x="11667960" y="25404840"/>
            <a:ext cx="198720" cy="213480"/>
          </a:xfrm>
          <a:prstGeom prst="rect">
            <a:avLst/>
          </a:prstGeom>
          <a:noFill/>
          <a:ln>
            <a:noFill/>
          </a:ln>
        </p:spPr>
        <p:style>
          <a:lnRef idx="0"/>
          <a:fillRef idx="0"/>
          <a:effectRef idx="0"/>
          <a:fontRef idx="minor"/>
        </p:style>
        <p:txBody>
          <a:bodyPr wrap="none" lIns="0" rIns="0" tIns="0" bIns="0"/>
          <a:p>
            <a:pPr>
              <a:lnSpc>
                <a:spcPct val="100000"/>
              </a:lnSpc>
            </a:pPr>
            <a:r>
              <a:rPr b="1" lang="en-US" sz="1400" spc="-1" strike="noStrike">
                <a:solidFill>
                  <a:srgbClr val="000000"/>
                </a:solidFill>
                <a:uFill>
                  <a:solidFill>
                    <a:srgbClr val="ffffff"/>
                  </a:solidFill>
                </a:uFill>
                <a:latin typeface="Arial"/>
                <a:ea typeface="Arial"/>
              </a:rPr>
              <a:t>40</a:t>
            </a:r>
            <a:endParaRPr b="0" lang="en-US" sz="1600" spc="-1" strike="noStrike">
              <a:solidFill>
                <a:srgbClr val="000000"/>
              </a:solidFill>
              <a:uFill>
                <a:solidFill>
                  <a:srgbClr val="ffffff"/>
                </a:solidFill>
              </a:uFill>
              <a:latin typeface="Arial"/>
            </a:endParaRPr>
          </a:p>
        </p:txBody>
      </p:sp>
      <p:sp>
        <p:nvSpPr>
          <p:cNvPr id="103" name="CustomShape 57"/>
          <p:cNvSpPr/>
          <p:nvPr/>
        </p:nvSpPr>
        <p:spPr>
          <a:xfrm>
            <a:off x="11667960" y="25025760"/>
            <a:ext cx="198720" cy="213480"/>
          </a:xfrm>
          <a:prstGeom prst="rect">
            <a:avLst/>
          </a:prstGeom>
          <a:noFill/>
          <a:ln>
            <a:noFill/>
          </a:ln>
        </p:spPr>
        <p:style>
          <a:lnRef idx="0"/>
          <a:fillRef idx="0"/>
          <a:effectRef idx="0"/>
          <a:fontRef idx="minor"/>
        </p:style>
        <p:txBody>
          <a:bodyPr wrap="none" lIns="0" rIns="0" tIns="0" bIns="0"/>
          <a:p>
            <a:pPr>
              <a:lnSpc>
                <a:spcPct val="100000"/>
              </a:lnSpc>
            </a:pPr>
            <a:r>
              <a:rPr b="1" lang="en-US" sz="1400" spc="-1" strike="noStrike">
                <a:solidFill>
                  <a:srgbClr val="000000"/>
                </a:solidFill>
                <a:uFill>
                  <a:solidFill>
                    <a:srgbClr val="ffffff"/>
                  </a:solidFill>
                </a:uFill>
                <a:latin typeface="Arial"/>
                <a:ea typeface="Arial"/>
              </a:rPr>
              <a:t>60</a:t>
            </a:r>
            <a:endParaRPr b="0" lang="en-US" sz="1600" spc="-1" strike="noStrike">
              <a:solidFill>
                <a:srgbClr val="000000"/>
              </a:solidFill>
              <a:uFill>
                <a:solidFill>
                  <a:srgbClr val="ffffff"/>
                </a:solidFill>
              </a:uFill>
              <a:latin typeface="Arial"/>
            </a:endParaRPr>
          </a:p>
        </p:txBody>
      </p:sp>
      <p:sp>
        <p:nvSpPr>
          <p:cNvPr id="104" name="CustomShape 58"/>
          <p:cNvSpPr/>
          <p:nvPr/>
        </p:nvSpPr>
        <p:spPr>
          <a:xfrm>
            <a:off x="11667960" y="24644160"/>
            <a:ext cx="198720" cy="213480"/>
          </a:xfrm>
          <a:prstGeom prst="rect">
            <a:avLst/>
          </a:prstGeom>
          <a:noFill/>
          <a:ln>
            <a:noFill/>
          </a:ln>
        </p:spPr>
        <p:style>
          <a:lnRef idx="0"/>
          <a:fillRef idx="0"/>
          <a:effectRef idx="0"/>
          <a:fontRef idx="minor"/>
        </p:style>
        <p:txBody>
          <a:bodyPr wrap="none" lIns="0" rIns="0" tIns="0" bIns="0"/>
          <a:p>
            <a:pPr>
              <a:lnSpc>
                <a:spcPct val="100000"/>
              </a:lnSpc>
            </a:pPr>
            <a:r>
              <a:rPr b="1" lang="en-US" sz="1400" spc="-1" strike="noStrike">
                <a:solidFill>
                  <a:srgbClr val="000000"/>
                </a:solidFill>
                <a:uFill>
                  <a:solidFill>
                    <a:srgbClr val="ffffff"/>
                  </a:solidFill>
                </a:uFill>
                <a:latin typeface="Arial"/>
                <a:ea typeface="Arial"/>
              </a:rPr>
              <a:t>80</a:t>
            </a:r>
            <a:endParaRPr b="0" lang="en-US" sz="1600" spc="-1" strike="noStrike">
              <a:solidFill>
                <a:srgbClr val="000000"/>
              </a:solidFill>
              <a:uFill>
                <a:solidFill>
                  <a:srgbClr val="ffffff"/>
                </a:solidFill>
              </a:uFill>
              <a:latin typeface="Arial"/>
            </a:endParaRPr>
          </a:p>
        </p:txBody>
      </p:sp>
      <p:sp>
        <p:nvSpPr>
          <p:cNvPr id="105" name="CustomShape 59"/>
          <p:cNvSpPr/>
          <p:nvPr/>
        </p:nvSpPr>
        <p:spPr>
          <a:xfrm>
            <a:off x="11627280" y="24265080"/>
            <a:ext cx="297720" cy="213480"/>
          </a:xfrm>
          <a:prstGeom prst="rect">
            <a:avLst/>
          </a:prstGeom>
          <a:noFill/>
          <a:ln>
            <a:noFill/>
          </a:ln>
        </p:spPr>
        <p:style>
          <a:lnRef idx="0"/>
          <a:fillRef idx="0"/>
          <a:effectRef idx="0"/>
          <a:fontRef idx="minor"/>
        </p:style>
        <p:txBody>
          <a:bodyPr wrap="none" lIns="0" rIns="0" tIns="0" bIns="0"/>
          <a:p>
            <a:pPr>
              <a:lnSpc>
                <a:spcPct val="100000"/>
              </a:lnSpc>
            </a:pPr>
            <a:r>
              <a:rPr b="1" lang="en-US" sz="1400" spc="-1" strike="noStrike">
                <a:solidFill>
                  <a:srgbClr val="000000"/>
                </a:solidFill>
                <a:uFill>
                  <a:solidFill>
                    <a:srgbClr val="ffffff"/>
                  </a:solidFill>
                </a:uFill>
                <a:latin typeface="Arial"/>
                <a:ea typeface="Arial"/>
              </a:rPr>
              <a:t>100</a:t>
            </a:r>
            <a:endParaRPr b="0" lang="en-US" sz="1600" spc="-1" strike="noStrike">
              <a:solidFill>
                <a:srgbClr val="000000"/>
              </a:solidFill>
              <a:uFill>
                <a:solidFill>
                  <a:srgbClr val="ffffff"/>
                </a:solidFill>
              </a:uFill>
              <a:latin typeface="Arial"/>
            </a:endParaRPr>
          </a:p>
        </p:txBody>
      </p:sp>
      <p:sp>
        <p:nvSpPr>
          <p:cNvPr id="106" name="CustomShape 60"/>
          <p:cNvSpPr/>
          <p:nvPr/>
        </p:nvSpPr>
        <p:spPr>
          <a:xfrm>
            <a:off x="11627280" y="23883480"/>
            <a:ext cx="297720" cy="213480"/>
          </a:xfrm>
          <a:prstGeom prst="rect">
            <a:avLst/>
          </a:prstGeom>
          <a:noFill/>
          <a:ln>
            <a:noFill/>
          </a:ln>
        </p:spPr>
        <p:style>
          <a:lnRef idx="0"/>
          <a:fillRef idx="0"/>
          <a:effectRef idx="0"/>
          <a:fontRef idx="minor"/>
        </p:style>
        <p:txBody>
          <a:bodyPr wrap="none" lIns="0" rIns="0" tIns="0" bIns="0"/>
          <a:p>
            <a:pPr>
              <a:lnSpc>
                <a:spcPct val="100000"/>
              </a:lnSpc>
            </a:pPr>
            <a:r>
              <a:rPr b="1" lang="en-US" sz="1400" spc="-1" strike="noStrike">
                <a:solidFill>
                  <a:srgbClr val="000000"/>
                </a:solidFill>
                <a:uFill>
                  <a:solidFill>
                    <a:srgbClr val="ffffff"/>
                  </a:solidFill>
                </a:uFill>
                <a:latin typeface="Arial"/>
                <a:ea typeface="Arial"/>
              </a:rPr>
              <a:t>120</a:t>
            </a:r>
            <a:endParaRPr b="0" lang="en-US" sz="1600" spc="-1" strike="noStrike">
              <a:solidFill>
                <a:srgbClr val="000000"/>
              </a:solidFill>
              <a:uFill>
                <a:solidFill>
                  <a:srgbClr val="ffffff"/>
                </a:solidFill>
              </a:uFill>
              <a:latin typeface="Arial"/>
            </a:endParaRPr>
          </a:p>
        </p:txBody>
      </p:sp>
      <p:sp>
        <p:nvSpPr>
          <p:cNvPr id="107" name="CustomShape 61"/>
          <p:cNvSpPr/>
          <p:nvPr/>
        </p:nvSpPr>
        <p:spPr>
          <a:xfrm>
            <a:off x="11627280" y="23504400"/>
            <a:ext cx="297720" cy="213480"/>
          </a:xfrm>
          <a:prstGeom prst="rect">
            <a:avLst/>
          </a:prstGeom>
          <a:noFill/>
          <a:ln>
            <a:noFill/>
          </a:ln>
        </p:spPr>
        <p:style>
          <a:lnRef idx="0"/>
          <a:fillRef idx="0"/>
          <a:effectRef idx="0"/>
          <a:fontRef idx="minor"/>
        </p:style>
        <p:txBody>
          <a:bodyPr wrap="none" lIns="0" rIns="0" tIns="0" bIns="0"/>
          <a:p>
            <a:pPr>
              <a:lnSpc>
                <a:spcPct val="100000"/>
              </a:lnSpc>
            </a:pPr>
            <a:r>
              <a:rPr b="1" lang="en-US" sz="1400" spc="-1" strike="noStrike">
                <a:solidFill>
                  <a:srgbClr val="000000"/>
                </a:solidFill>
                <a:uFill>
                  <a:solidFill>
                    <a:srgbClr val="ffffff"/>
                  </a:solidFill>
                </a:uFill>
                <a:latin typeface="Arial"/>
                <a:ea typeface="Arial"/>
              </a:rPr>
              <a:t>140</a:t>
            </a:r>
            <a:endParaRPr b="0" lang="en-US" sz="1600" spc="-1" strike="noStrike">
              <a:solidFill>
                <a:srgbClr val="000000"/>
              </a:solidFill>
              <a:uFill>
                <a:solidFill>
                  <a:srgbClr val="ffffff"/>
                </a:solidFill>
              </a:uFill>
              <a:latin typeface="Arial"/>
            </a:endParaRPr>
          </a:p>
        </p:txBody>
      </p:sp>
      <p:sp>
        <p:nvSpPr>
          <p:cNvPr id="108" name="CustomShape 62"/>
          <p:cNvSpPr/>
          <p:nvPr/>
        </p:nvSpPr>
        <p:spPr>
          <a:xfrm>
            <a:off x="12087720" y="26297280"/>
            <a:ext cx="883440" cy="213480"/>
          </a:xfrm>
          <a:prstGeom prst="rect">
            <a:avLst/>
          </a:prstGeom>
          <a:noFill/>
          <a:ln>
            <a:noFill/>
          </a:ln>
        </p:spPr>
        <p:style>
          <a:lnRef idx="0"/>
          <a:fillRef idx="0"/>
          <a:effectRef idx="0"/>
          <a:fontRef idx="minor"/>
        </p:style>
        <p:txBody>
          <a:bodyPr wrap="none" lIns="0" rIns="0" tIns="0" bIns="0"/>
          <a:p>
            <a:pPr>
              <a:lnSpc>
                <a:spcPct val="100000"/>
              </a:lnSpc>
            </a:pPr>
            <a:r>
              <a:rPr b="1" lang="en-US" sz="1400" spc="-1" strike="noStrike">
                <a:solidFill>
                  <a:srgbClr val="000000"/>
                </a:solidFill>
                <a:uFill>
                  <a:solidFill>
                    <a:srgbClr val="ffffff"/>
                  </a:solidFill>
                </a:uFill>
                <a:latin typeface="Arial"/>
                <a:ea typeface="Arial"/>
              </a:rPr>
              <a:t>CONTROL</a:t>
            </a:r>
            <a:endParaRPr b="0" lang="en-US" sz="1600" spc="-1" strike="noStrike">
              <a:solidFill>
                <a:srgbClr val="000000"/>
              </a:solidFill>
              <a:uFill>
                <a:solidFill>
                  <a:srgbClr val="ffffff"/>
                </a:solidFill>
              </a:uFill>
              <a:latin typeface="Arial"/>
            </a:endParaRPr>
          </a:p>
        </p:txBody>
      </p:sp>
      <p:sp>
        <p:nvSpPr>
          <p:cNvPr id="109" name="CustomShape 63"/>
          <p:cNvSpPr/>
          <p:nvPr/>
        </p:nvSpPr>
        <p:spPr>
          <a:xfrm>
            <a:off x="13113720" y="26297280"/>
            <a:ext cx="379080" cy="213480"/>
          </a:xfrm>
          <a:prstGeom prst="rect">
            <a:avLst/>
          </a:prstGeom>
          <a:noFill/>
          <a:ln>
            <a:noFill/>
          </a:ln>
        </p:spPr>
        <p:style>
          <a:lnRef idx="0"/>
          <a:fillRef idx="0"/>
          <a:effectRef idx="0"/>
          <a:fontRef idx="minor"/>
        </p:style>
        <p:txBody>
          <a:bodyPr wrap="none" lIns="0" rIns="0" tIns="0" bIns="0"/>
          <a:p>
            <a:pPr>
              <a:lnSpc>
                <a:spcPct val="100000"/>
              </a:lnSpc>
            </a:pPr>
            <a:r>
              <a:rPr b="1" lang="en-US" sz="1400" spc="-1" strike="noStrike">
                <a:solidFill>
                  <a:srgbClr val="000000"/>
                </a:solidFill>
                <a:uFill>
                  <a:solidFill>
                    <a:srgbClr val="ffffff"/>
                  </a:solidFill>
                </a:uFill>
                <a:latin typeface="Arial"/>
                <a:ea typeface="Arial"/>
              </a:rPr>
              <a:t>HCY</a:t>
            </a:r>
            <a:endParaRPr b="0" lang="en-US" sz="1600" spc="-1" strike="noStrike">
              <a:solidFill>
                <a:srgbClr val="000000"/>
              </a:solidFill>
              <a:uFill>
                <a:solidFill>
                  <a:srgbClr val="ffffff"/>
                </a:solidFill>
              </a:uFill>
              <a:latin typeface="Arial"/>
            </a:endParaRPr>
          </a:p>
        </p:txBody>
      </p:sp>
      <p:sp>
        <p:nvSpPr>
          <p:cNvPr id="110" name="CustomShape 64"/>
          <p:cNvSpPr/>
          <p:nvPr/>
        </p:nvSpPr>
        <p:spPr>
          <a:xfrm>
            <a:off x="14035680" y="26297280"/>
            <a:ext cx="388080" cy="213480"/>
          </a:xfrm>
          <a:prstGeom prst="rect">
            <a:avLst/>
          </a:prstGeom>
          <a:noFill/>
          <a:ln>
            <a:noFill/>
          </a:ln>
        </p:spPr>
        <p:style>
          <a:lnRef idx="0"/>
          <a:fillRef idx="0"/>
          <a:effectRef idx="0"/>
          <a:fontRef idx="minor"/>
        </p:style>
        <p:txBody>
          <a:bodyPr wrap="none" lIns="0" rIns="0" tIns="0" bIns="0"/>
          <a:p>
            <a:pPr>
              <a:lnSpc>
                <a:spcPct val="100000"/>
              </a:lnSpc>
            </a:pPr>
            <a:r>
              <a:rPr b="1" lang="en-US" sz="1400" spc="-1" strike="noStrike">
                <a:solidFill>
                  <a:srgbClr val="000000"/>
                </a:solidFill>
                <a:uFill>
                  <a:solidFill>
                    <a:srgbClr val="ffffff"/>
                  </a:solidFill>
                </a:uFill>
                <a:latin typeface="Arial"/>
                <a:ea typeface="Arial"/>
              </a:rPr>
              <a:t>RSG</a:t>
            </a:r>
            <a:endParaRPr b="0" lang="en-US" sz="1600" spc="-1" strike="noStrike">
              <a:solidFill>
                <a:srgbClr val="000000"/>
              </a:solidFill>
              <a:uFill>
                <a:solidFill>
                  <a:srgbClr val="ffffff"/>
                </a:solidFill>
              </a:uFill>
              <a:latin typeface="Arial"/>
            </a:endParaRPr>
          </a:p>
        </p:txBody>
      </p:sp>
      <p:sp>
        <p:nvSpPr>
          <p:cNvPr id="111" name="CustomShape 65"/>
          <p:cNvSpPr/>
          <p:nvPr/>
        </p:nvSpPr>
        <p:spPr>
          <a:xfrm>
            <a:off x="14861880" y="26297280"/>
            <a:ext cx="869760" cy="213480"/>
          </a:xfrm>
          <a:prstGeom prst="rect">
            <a:avLst/>
          </a:prstGeom>
          <a:noFill/>
          <a:ln>
            <a:noFill/>
          </a:ln>
        </p:spPr>
        <p:style>
          <a:lnRef idx="0"/>
          <a:fillRef idx="0"/>
          <a:effectRef idx="0"/>
          <a:fontRef idx="minor"/>
        </p:style>
        <p:txBody>
          <a:bodyPr wrap="none" lIns="0" rIns="0" tIns="0" bIns="0"/>
          <a:p>
            <a:pPr>
              <a:lnSpc>
                <a:spcPct val="100000"/>
              </a:lnSpc>
            </a:pPr>
            <a:r>
              <a:rPr b="1" lang="en-US" sz="1400" spc="-1" strike="noStrike">
                <a:solidFill>
                  <a:srgbClr val="000000"/>
                </a:solidFill>
                <a:uFill>
                  <a:solidFill>
                    <a:srgbClr val="ffffff"/>
                  </a:solidFill>
                </a:uFill>
                <a:latin typeface="Arial"/>
                <a:ea typeface="Arial"/>
              </a:rPr>
              <a:t>HCY+RSG</a:t>
            </a:r>
            <a:endParaRPr b="0" lang="en-US" sz="1600" spc="-1" strike="noStrike">
              <a:solidFill>
                <a:srgbClr val="000000"/>
              </a:solidFill>
              <a:uFill>
                <a:solidFill>
                  <a:srgbClr val="ffffff"/>
                </a:solidFill>
              </a:uFill>
              <a:latin typeface="Arial"/>
            </a:endParaRPr>
          </a:p>
        </p:txBody>
      </p:sp>
      <p:sp>
        <p:nvSpPr>
          <p:cNvPr id="112" name="CustomShape 66"/>
          <p:cNvSpPr/>
          <p:nvPr/>
        </p:nvSpPr>
        <p:spPr>
          <a:xfrm rot="16200000">
            <a:off x="10810800" y="26572680"/>
            <a:ext cx="1415160" cy="360"/>
          </a:xfrm>
          <a:prstGeom prst="rect">
            <a:avLst/>
          </a:prstGeom>
          <a:noFill/>
          <a:ln>
            <a:noFill/>
          </a:ln>
        </p:spPr>
        <p:style>
          <a:lnRef idx="0"/>
          <a:fillRef idx="0"/>
          <a:effectRef idx="0"/>
          <a:fontRef idx="minor"/>
        </p:style>
      </p:sp>
      <p:sp>
        <p:nvSpPr>
          <p:cNvPr id="113" name="CustomShape 67"/>
          <p:cNvSpPr/>
          <p:nvPr/>
        </p:nvSpPr>
        <p:spPr>
          <a:xfrm>
            <a:off x="15018840" y="23915880"/>
            <a:ext cx="135360" cy="289800"/>
          </a:xfrm>
          <a:prstGeom prst="rect">
            <a:avLst/>
          </a:prstGeom>
          <a:noFill/>
          <a:ln>
            <a:noFill/>
          </a:ln>
        </p:spPr>
        <p:style>
          <a:lnRef idx="0"/>
          <a:fillRef idx="0"/>
          <a:effectRef idx="0"/>
          <a:fontRef idx="minor"/>
        </p:style>
        <p:txBody>
          <a:bodyPr wrap="none" lIns="0" rIns="0" tIns="0" bIns="0"/>
          <a:p>
            <a:pPr>
              <a:lnSpc>
                <a:spcPct val="100000"/>
              </a:lnSpc>
            </a:pPr>
            <a:r>
              <a:rPr b="1" lang="en-US" sz="1900" spc="-1" strike="noStrike">
                <a:solidFill>
                  <a:srgbClr val="000000"/>
                </a:solidFill>
                <a:uFill>
                  <a:solidFill>
                    <a:srgbClr val="ffffff"/>
                  </a:solidFill>
                </a:uFill>
                <a:latin typeface="Arial"/>
                <a:ea typeface="Arial"/>
              </a:rPr>
              <a:t>#</a:t>
            </a:r>
            <a:endParaRPr b="0" lang="en-US" sz="1600" spc="-1" strike="noStrike">
              <a:solidFill>
                <a:srgbClr val="000000"/>
              </a:solidFill>
              <a:uFill>
                <a:solidFill>
                  <a:srgbClr val="ffffff"/>
                </a:solidFill>
              </a:uFill>
              <a:latin typeface="Arial"/>
            </a:endParaRPr>
          </a:p>
        </p:txBody>
      </p:sp>
      <p:sp>
        <p:nvSpPr>
          <p:cNvPr id="114" name="CustomShape 68"/>
          <p:cNvSpPr/>
          <p:nvPr/>
        </p:nvSpPr>
        <p:spPr>
          <a:xfrm>
            <a:off x="14082480" y="24414480"/>
            <a:ext cx="186840" cy="289800"/>
          </a:xfrm>
          <a:prstGeom prst="rect">
            <a:avLst/>
          </a:prstGeom>
          <a:noFill/>
          <a:ln>
            <a:noFill/>
          </a:ln>
        </p:spPr>
        <p:style>
          <a:lnRef idx="0"/>
          <a:fillRef idx="0"/>
          <a:effectRef idx="0"/>
          <a:fontRef idx="minor"/>
        </p:style>
        <p:txBody>
          <a:bodyPr wrap="none" lIns="0" rIns="0" tIns="0" bIns="0"/>
          <a:p>
            <a:pPr>
              <a:lnSpc>
                <a:spcPct val="100000"/>
              </a:lnSpc>
            </a:pPr>
            <a:r>
              <a:rPr b="1" lang="en-US" sz="1900" spc="-1" strike="noStrike">
                <a:solidFill>
                  <a:srgbClr val="000000"/>
                </a:solidFill>
                <a:uFill>
                  <a:solidFill>
                    <a:srgbClr val="ffffff"/>
                  </a:solidFill>
                </a:uFill>
                <a:latin typeface="Arial"/>
                <a:ea typeface="Arial"/>
              </a:rPr>
              <a:t>**</a:t>
            </a:r>
            <a:endParaRPr b="0" lang="en-US" sz="1600" spc="-1" strike="noStrike">
              <a:solidFill>
                <a:srgbClr val="000000"/>
              </a:solidFill>
              <a:uFill>
                <a:solidFill>
                  <a:srgbClr val="ffffff"/>
                </a:solidFill>
              </a:uFill>
              <a:latin typeface="Arial"/>
            </a:endParaRPr>
          </a:p>
        </p:txBody>
      </p:sp>
      <p:sp>
        <p:nvSpPr>
          <p:cNvPr id="115" name="CustomShape 69"/>
          <p:cNvSpPr/>
          <p:nvPr/>
        </p:nvSpPr>
        <p:spPr>
          <a:xfrm>
            <a:off x="13174560" y="23590080"/>
            <a:ext cx="93960" cy="289800"/>
          </a:xfrm>
          <a:prstGeom prst="rect">
            <a:avLst/>
          </a:prstGeom>
          <a:noFill/>
          <a:ln>
            <a:noFill/>
          </a:ln>
        </p:spPr>
        <p:style>
          <a:lnRef idx="0"/>
          <a:fillRef idx="0"/>
          <a:effectRef idx="0"/>
          <a:fontRef idx="minor"/>
        </p:style>
        <p:txBody>
          <a:bodyPr wrap="none" lIns="0" rIns="0" tIns="0" bIns="0"/>
          <a:p>
            <a:pPr>
              <a:lnSpc>
                <a:spcPct val="100000"/>
              </a:lnSpc>
            </a:pPr>
            <a:r>
              <a:rPr b="1" lang="en-US" sz="1900" spc="-1" strike="noStrike">
                <a:solidFill>
                  <a:srgbClr val="000000"/>
                </a:solidFill>
                <a:uFill>
                  <a:solidFill>
                    <a:srgbClr val="ffffff"/>
                  </a:solidFill>
                </a:uFill>
                <a:latin typeface="Arial"/>
                <a:ea typeface="Arial"/>
              </a:rPr>
              <a:t>*</a:t>
            </a:r>
            <a:endParaRPr b="0" lang="en-US" sz="1600" spc="-1" strike="noStrike">
              <a:solidFill>
                <a:srgbClr val="000000"/>
              </a:solidFill>
              <a:uFill>
                <a:solidFill>
                  <a:srgbClr val="ffffff"/>
                </a:solidFill>
              </a:uFill>
              <a:latin typeface="Arial"/>
            </a:endParaRPr>
          </a:p>
        </p:txBody>
      </p:sp>
      <p:sp>
        <p:nvSpPr>
          <p:cNvPr id="116" name="CustomShape 70"/>
          <p:cNvSpPr/>
          <p:nvPr/>
        </p:nvSpPr>
        <p:spPr>
          <a:xfrm rot="5400000">
            <a:off x="11896200" y="25910640"/>
            <a:ext cx="76320" cy="27432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00"/>
                </a:solidFill>
                <a:uFill>
                  <a:solidFill>
                    <a:srgbClr val="ffffff"/>
                  </a:solidFill>
                </a:uFill>
                <a:latin typeface="Arial"/>
                <a:ea typeface="Arial"/>
              </a:rPr>
              <a:t>(</a:t>
            </a:r>
            <a:endParaRPr b="0" lang="en-US" sz="1600" spc="-1" strike="noStrike">
              <a:solidFill>
                <a:srgbClr val="000000"/>
              </a:solidFill>
              <a:uFill>
                <a:solidFill>
                  <a:srgbClr val="ffffff"/>
                </a:solidFill>
              </a:uFill>
              <a:latin typeface="Arial"/>
            </a:endParaRPr>
          </a:p>
        </p:txBody>
      </p:sp>
      <p:sp>
        <p:nvSpPr>
          <p:cNvPr id="117" name="CustomShape 71"/>
          <p:cNvSpPr/>
          <p:nvPr/>
        </p:nvSpPr>
        <p:spPr>
          <a:xfrm>
            <a:off x="11097720" y="27079560"/>
            <a:ext cx="4666320" cy="5472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000" spc="-1" strike="noStrike">
                <a:solidFill>
                  <a:srgbClr val="000000"/>
                </a:solidFill>
                <a:uFill>
                  <a:solidFill>
                    <a:srgbClr val="ffffff"/>
                  </a:solidFill>
                </a:uFill>
                <a:latin typeface="Gill Sans"/>
                <a:ea typeface="Arial"/>
              </a:rPr>
              <a:t>Figure 1. Name of chart</a:t>
            </a:r>
            <a:endParaRPr b="0" lang="en-US" sz="1600" spc="-1" strike="noStrike">
              <a:solidFill>
                <a:srgbClr val="000000"/>
              </a:solidFill>
              <a:uFill>
                <a:solidFill>
                  <a:srgbClr val="ffffff"/>
                </a:solidFill>
              </a:uFill>
              <a:latin typeface="Arial"/>
            </a:endParaRPr>
          </a:p>
        </p:txBody>
      </p:sp>
      <p:sp>
        <p:nvSpPr>
          <p:cNvPr id="118" name="CustomShape 72"/>
          <p:cNvSpPr/>
          <p:nvPr/>
        </p:nvSpPr>
        <p:spPr>
          <a:xfrm>
            <a:off x="16370280" y="23164920"/>
            <a:ext cx="4741560" cy="3631680"/>
          </a:xfrm>
          <a:prstGeom prst="rect">
            <a:avLst/>
          </a:prstGeom>
          <a:solidFill>
            <a:schemeClr val="bg1"/>
          </a:solidFill>
          <a:ln w="9360">
            <a:solidFill>
              <a:schemeClr val="tx1"/>
            </a:solidFill>
            <a:miter/>
          </a:ln>
        </p:spPr>
        <p:style>
          <a:lnRef idx="0"/>
          <a:fillRef idx="0"/>
          <a:effectRef idx="0"/>
          <a:fontRef idx="minor"/>
        </p:style>
      </p:sp>
      <p:sp>
        <p:nvSpPr>
          <p:cNvPr id="119" name="CustomShape 73"/>
          <p:cNvSpPr/>
          <p:nvPr/>
        </p:nvSpPr>
        <p:spPr>
          <a:xfrm>
            <a:off x="17176680" y="23391720"/>
            <a:ext cx="3530160" cy="3290400"/>
          </a:xfrm>
          <a:prstGeom prst="rect">
            <a:avLst/>
          </a:prstGeom>
          <a:noFill/>
          <a:ln>
            <a:noFill/>
          </a:ln>
        </p:spPr>
        <p:style>
          <a:lnRef idx="0"/>
          <a:fillRef idx="0"/>
          <a:effectRef idx="0"/>
          <a:fontRef idx="minor"/>
        </p:style>
      </p:sp>
      <p:sp>
        <p:nvSpPr>
          <p:cNvPr id="120" name="CustomShape 74"/>
          <p:cNvSpPr/>
          <p:nvPr/>
        </p:nvSpPr>
        <p:spPr>
          <a:xfrm>
            <a:off x="17191440" y="24869520"/>
            <a:ext cx="389520" cy="1304640"/>
          </a:xfrm>
          <a:prstGeom prst="rect">
            <a:avLst/>
          </a:prstGeom>
          <a:solidFill>
            <a:schemeClr val="accent3">
              <a:lumMod val="75000"/>
            </a:schemeClr>
          </a:solidFill>
          <a:ln w="14400">
            <a:solidFill>
              <a:srgbClr val="000000"/>
            </a:solidFill>
            <a:miter/>
          </a:ln>
        </p:spPr>
        <p:style>
          <a:lnRef idx="0"/>
          <a:fillRef idx="0"/>
          <a:effectRef idx="0"/>
          <a:fontRef idx="minor"/>
        </p:style>
      </p:sp>
      <p:sp>
        <p:nvSpPr>
          <p:cNvPr id="121" name="CustomShape 75"/>
          <p:cNvSpPr/>
          <p:nvPr/>
        </p:nvSpPr>
        <p:spPr>
          <a:xfrm>
            <a:off x="18167040" y="24449760"/>
            <a:ext cx="390960" cy="1724400"/>
          </a:xfrm>
          <a:prstGeom prst="rect">
            <a:avLst/>
          </a:prstGeom>
          <a:solidFill>
            <a:schemeClr val="accent3">
              <a:lumMod val="75000"/>
            </a:schemeClr>
          </a:solidFill>
          <a:ln w="14400">
            <a:solidFill>
              <a:srgbClr val="000000"/>
            </a:solidFill>
            <a:miter/>
          </a:ln>
        </p:spPr>
        <p:style>
          <a:lnRef idx="0"/>
          <a:fillRef idx="0"/>
          <a:effectRef idx="0"/>
          <a:fontRef idx="minor"/>
        </p:style>
      </p:sp>
      <p:sp>
        <p:nvSpPr>
          <p:cNvPr id="122" name="CustomShape 76"/>
          <p:cNvSpPr/>
          <p:nvPr/>
        </p:nvSpPr>
        <p:spPr>
          <a:xfrm>
            <a:off x="19143720" y="23974200"/>
            <a:ext cx="389520" cy="2199600"/>
          </a:xfrm>
          <a:prstGeom prst="rect">
            <a:avLst/>
          </a:prstGeom>
          <a:solidFill>
            <a:schemeClr val="accent3">
              <a:lumMod val="75000"/>
            </a:schemeClr>
          </a:solidFill>
          <a:ln w="14400">
            <a:solidFill>
              <a:srgbClr val="000000"/>
            </a:solidFill>
            <a:miter/>
          </a:ln>
        </p:spPr>
        <p:style>
          <a:lnRef idx="0"/>
          <a:fillRef idx="0"/>
          <a:effectRef idx="0"/>
          <a:fontRef idx="minor"/>
        </p:style>
      </p:sp>
      <p:sp>
        <p:nvSpPr>
          <p:cNvPr id="123" name="CustomShape 77"/>
          <p:cNvSpPr/>
          <p:nvPr/>
        </p:nvSpPr>
        <p:spPr>
          <a:xfrm>
            <a:off x="20119320" y="24434280"/>
            <a:ext cx="390960" cy="1739880"/>
          </a:xfrm>
          <a:prstGeom prst="rect">
            <a:avLst/>
          </a:prstGeom>
          <a:solidFill>
            <a:schemeClr val="accent3">
              <a:lumMod val="75000"/>
            </a:schemeClr>
          </a:solidFill>
          <a:ln w="14400">
            <a:solidFill>
              <a:srgbClr val="000000"/>
            </a:solidFill>
            <a:miter/>
          </a:ln>
        </p:spPr>
        <p:style>
          <a:lnRef idx="0"/>
          <a:fillRef idx="0"/>
          <a:effectRef idx="0"/>
          <a:fontRef idx="minor"/>
        </p:style>
      </p:sp>
      <p:sp>
        <p:nvSpPr>
          <p:cNvPr id="124" name="Line 78"/>
          <p:cNvSpPr/>
          <p:nvPr/>
        </p:nvSpPr>
        <p:spPr>
          <a:xfrm flipV="1">
            <a:off x="17385480" y="24651720"/>
            <a:ext cx="1440" cy="217800"/>
          </a:xfrm>
          <a:prstGeom prst="line">
            <a:avLst/>
          </a:prstGeom>
          <a:ln w="14400">
            <a:solidFill>
              <a:srgbClr val="000000"/>
            </a:solidFill>
            <a:round/>
          </a:ln>
        </p:spPr>
        <p:style>
          <a:lnRef idx="0"/>
          <a:fillRef idx="0"/>
          <a:effectRef idx="0"/>
          <a:fontRef idx="minor"/>
        </p:style>
      </p:sp>
      <p:sp>
        <p:nvSpPr>
          <p:cNvPr id="125" name="Line 79"/>
          <p:cNvSpPr/>
          <p:nvPr/>
        </p:nvSpPr>
        <p:spPr>
          <a:xfrm>
            <a:off x="17370000" y="24651720"/>
            <a:ext cx="32760" cy="1440"/>
          </a:xfrm>
          <a:prstGeom prst="line">
            <a:avLst/>
          </a:prstGeom>
          <a:ln w="14400">
            <a:solidFill>
              <a:srgbClr val="000000"/>
            </a:solidFill>
            <a:round/>
          </a:ln>
        </p:spPr>
        <p:style>
          <a:lnRef idx="0"/>
          <a:fillRef idx="0"/>
          <a:effectRef idx="0"/>
          <a:fontRef idx="minor"/>
        </p:style>
      </p:sp>
      <p:sp>
        <p:nvSpPr>
          <p:cNvPr id="126" name="Line 80"/>
          <p:cNvSpPr/>
          <p:nvPr/>
        </p:nvSpPr>
        <p:spPr>
          <a:xfrm flipV="1">
            <a:off x="18362520" y="24363720"/>
            <a:ext cx="1080" cy="86040"/>
          </a:xfrm>
          <a:prstGeom prst="line">
            <a:avLst/>
          </a:prstGeom>
          <a:ln w="14400">
            <a:solidFill>
              <a:srgbClr val="000000"/>
            </a:solidFill>
            <a:round/>
          </a:ln>
        </p:spPr>
        <p:style>
          <a:lnRef idx="0"/>
          <a:fillRef idx="0"/>
          <a:effectRef idx="0"/>
          <a:fontRef idx="minor"/>
        </p:style>
      </p:sp>
      <p:sp>
        <p:nvSpPr>
          <p:cNvPr id="127" name="Line 81"/>
          <p:cNvSpPr/>
          <p:nvPr/>
        </p:nvSpPr>
        <p:spPr>
          <a:xfrm>
            <a:off x="18346680" y="24363720"/>
            <a:ext cx="32760" cy="1440"/>
          </a:xfrm>
          <a:prstGeom prst="line">
            <a:avLst/>
          </a:prstGeom>
          <a:ln w="14400">
            <a:solidFill>
              <a:srgbClr val="000000"/>
            </a:solidFill>
            <a:round/>
          </a:ln>
        </p:spPr>
        <p:style>
          <a:lnRef idx="0"/>
          <a:fillRef idx="0"/>
          <a:effectRef idx="0"/>
          <a:fontRef idx="minor"/>
        </p:style>
      </p:sp>
      <p:sp>
        <p:nvSpPr>
          <p:cNvPr id="128" name="Line 82"/>
          <p:cNvSpPr/>
          <p:nvPr/>
        </p:nvSpPr>
        <p:spPr>
          <a:xfrm flipV="1">
            <a:off x="19339200" y="23815080"/>
            <a:ext cx="1440" cy="159120"/>
          </a:xfrm>
          <a:prstGeom prst="line">
            <a:avLst/>
          </a:prstGeom>
          <a:ln w="14400">
            <a:solidFill>
              <a:srgbClr val="000000"/>
            </a:solidFill>
            <a:round/>
          </a:ln>
        </p:spPr>
        <p:style>
          <a:lnRef idx="0"/>
          <a:fillRef idx="0"/>
          <a:effectRef idx="0"/>
          <a:fontRef idx="minor"/>
        </p:style>
      </p:sp>
      <p:sp>
        <p:nvSpPr>
          <p:cNvPr id="129" name="Line 83"/>
          <p:cNvSpPr/>
          <p:nvPr/>
        </p:nvSpPr>
        <p:spPr>
          <a:xfrm>
            <a:off x="19322280" y="23815080"/>
            <a:ext cx="34200" cy="1440"/>
          </a:xfrm>
          <a:prstGeom prst="line">
            <a:avLst/>
          </a:prstGeom>
          <a:ln w="14400">
            <a:solidFill>
              <a:srgbClr val="000000"/>
            </a:solidFill>
            <a:round/>
          </a:ln>
        </p:spPr>
        <p:style>
          <a:lnRef idx="0"/>
          <a:fillRef idx="0"/>
          <a:effectRef idx="0"/>
          <a:fontRef idx="minor"/>
        </p:style>
      </p:sp>
      <p:sp>
        <p:nvSpPr>
          <p:cNvPr id="130" name="Line 84"/>
          <p:cNvSpPr/>
          <p:nvPr/>
        </p:nvSpPr>
        <p:spPr>
          <a:xfrm flipV="1">
            <a:off x="20314800" y="24307920"/>
            <a:ext cx="1440" cy="126000"/>
          </a:xfrm>
          <a:prstGeom prst="line">
            <a:avLst/>
          </a:prstGeom>
          <a:ln w="14400">
            <a:solidFill>
              <a:srgbClr val="000000"/>
            </a:solidFill>
            <a:round/>
          </a:ln>
        </p:spPr>
        <p:style>
          <a:lnRef idx="0"/>
          <a:fillRef idx="0"/>
          <a:effectRef idx="0"/>
          <a:fontRef idx="minor"/>
        </p:style>
      </p:sp>
      <p:sp>
        <p:nvSpPr>
          <p:cNvPr id="131" name="Line 85"/>
          <p:cNvSpPr/>
          <p:nvPr/>
        </p:nvSpPr>
        <p:spPr>
          <a:xfrm>
            <a:off x="20298960" y="24307920"/>
            <a:ext cx="32760" cy="1440"/>
          </a:xfrm>
          <a:prstGeom prst="line">
            <a:avLst/>
          </a:prstGeom>
          <a:ln w="14400">
            <a:solidFill>
              <a:srgbClr val="000000"/>
            </a:solidFill>
            <a:round/>
          </a:ln>
        </p:spPr>
        <p:style>
          <a:lnRef idx="0"/>
          <a:fillRef idx="0"/>
          <a:effectRef idx="0"/>
          <a:fontRef idx="minor"/>
        </p:style>
      </p:sp>
      <p:sp>
        <p:nvSpPr>
          <p:cNvPr id="132" name="Line 86"/>
          <p:cNvSpPr/>
          <p:nvPr/>
        </p:nvSpPr>
        <p:spPr>
          <a:xfrm>
            <a:off x="17385480" y="24869520"/>
            <a:ext cx="1440" cy="218880"/>
          </a:xfrm>
          <a:prstGeom prst="line">
            <a:avLst/>
          </a:prstGeom>
          <a:ln w="14400">
            <a:solidFill>
              <a:srgbClr val="000000"/>
            </a:solidFill>
            <a:round/>
          </a:ln>
        </p:spPr>
        <p:style>
          <a:lnRef idx="0"/>
          <a:fillRef idx="0"/>
          <a:effectRef idx="0"/>
          <a:fontRef idx="minor"/>
        </p:style>
      </p:sp>
      <p:sp>
        <p:nvSpPr>
          <p:cNvPr id="133" name="Line 87"/>
          <p:cNvSpPr/>
          <p:nvPr/>
        </p:nvSpPr>
        <p:spPr>
          <a:xfrm>
            <a:off x="17370000" y="25088400"/>
            <a:ext cx="32760" cy="1440"/>
          </a:xfrm>
          <a:prstGeom prst="line">
            <a:avLst/>
          </a:prstGeom>
          <a:ln w="14400">
            <a:solidFill>
              <a:srgbClr val="000000"/>
            </a:solidFill>
            <a:round/>
          </a:ln>
        </p:spPr>
        <p:style>
          <a:lnRef idx="0"/>
          <a:fillRef idx="0"/>
          <a:effectRef idx="0"/>
          <a:fontRef idx="minor"/>
        </p:style>
      </p:sp>
      <p:sp>
        <p:nvSpPr>
          <p:cNvPr id="134" name="Line 88"/>
          <p:cNvSpPr/>
          <p:nvPr/>
        </p:nvSpPr>
        <p:spPr>
          <a:xfrm>
            <a:off x="18362520" y="24449760"/>
            <a:ext cx="1080" cy="86040"/>
          </a:xfrm>
          <a:prstGeom prst="line">
            <a:avLst/>
          </a:prstGeom>
          <a:ln w="14400">
            <a:solidFill>
              <a:srgbClr val="000000"/>
            </a:solidFill>
            <a:round/>
          </a:ln>
        </p:spPr>
        <p:style>
          <a:lnRef idx="0"/>
          <a:fillRef idx="0"/>
          <a:effectRef idx="0"/>
          <a:fontRef idx="minor"/>
        </p:style>
      </p:sp>
      <p:sp>
        <p:nvSpPr>
          <p:cNvPr id="135" name="Line 89"/>
          <p:cNvSpPr/>
          <p:nvPr/>
        </p:nvSpPr>
        <p:spPr>
          <a:xfrm>
            <a:off x="18346680" y="24535800"/>
            <a:ext cx="32760" cy="1440"/>
          </a:xfrm>
          <a:prstGeom prst="line">
            <a:avLst/>
          </a:prstGeom>
          <a:ln w="14400">
            <a:solidFill>
              <a:srgbClr val="000000"/>
            </a:solidFill>
            <a:round/>
          </a:ln>
        </p:spPr>
        <p:style>
          <a:lnRef idx="0"/>
          <a:fillRef idx="0"/>
          <a:effectRef idx="0"/>
          <a:fontRef idx="minor"/>
        </p:style>
      </p:sp>
      <p:sp>
        <p:nvSpPr>
          <p:cNvPr id="136" name="Line 90"/>
          <p:cNvSpPr/>
          <p:nvPr/>
        </p:nvSpPr>
        <p:spPr>
          <a:xfrm>
            <a:off x="19339200" y="23974200"/>
            <a:ext cx="1440" cy="157680"/>
          </a:xfrm>
          <a:prstGeom prst="line">
            <a:avLst/>
          </a:prstGeom>
          <a:ln w="14400">
            <a:solidFill>
              <a:srgbClr val="000000"/>
            </a:solidFill>
            <a:round/>
          </a:ln>
        </p:spPr>
        <p:style>
          <a:lnRef idx="0"/>
          <a:fillRef idx="0"/>
          <a:effectRef idx="0"/>
          <a:fontRef idx="minor"/>
        </p:style>
      </p:sp>
      <p:sp>
        <p:nvSpPr>
          <p:cNvPr id="137" name="Line 91"/>
          <p:cNvSpPr/>
          <p:nvPr/>
        </p:nvSpPr>
        <p:spPr>
          <a:xfrm>
            <a:off x="19322280" y="24131880"/>
            <a:ext cx="34200" cy="1440"/>
          </a:xfrm>
          <a:prstGeom prst="line">
            <a:avLst/>
          </a:prstGeom>
          <a:ln w="14400">
            <a:solidFill>
              <a:srgbClr val="000000"/>
            </a:solidFill>
            <a:round/>
          </a:ln>
        </p:spPr>
        <p:style>
          <a:lnRef idx="0"/>
          <a:fillRef idx="0"/>
          <a:effectRef idx="0"/>
          <a:fontRef idx="minor"/>
        </p:style>
      </p:sp>
      <p:sp>
        <p:nvSpPr>
          <p:cNvPr id="138" name="Line 92"/>
          <p:cNvSpPr/>
          <p:nvPr/>
        </p:nvSpPr>
        <p:spPr>
          <a:xfrm>
            <a:off x="20314800" y="24433920"/>
            <a:ext cx="1440" cy="124560"/>
          </a:xfrm>
          <a:prstGeom prst="line">
            <a:avLst/>
          </a:prstGeom>
          <a:ln w="14400">
            <a:solidFill>
              <a:srgbClr val="000000"/>
            </a:solidFill>
            <a:round/>
          </a:ln>
        </p:spPr>
        <p:style>
          <a:lnRef idx="0"/>
          <a:fillRef idx="0"/>
          <a:effectRef idx="0"/>
          <a:fontRef idx="minor"/>
        </p:style>
      </p:sp>
      <p:sp>
        <p:nvSpPr>
          <p:cNvPr id="139" name="Line 93"/>
          <p:cNvSpPr/>
          <p:nvPr/>
        </p:nvSpPr>
        <p:spPr>
          <a:xfrm>
            <a:off x="20298960" y="24558480"/>
            <a:ext cx="32760" cy="1440"/>
          </a:xfrm>
          <a:prstGeom prst="line">
            <a:avLst/>
          </a:prstGeom>
          <a:ln w="14400">
            <a:solidFill>
              <a:srgbClr val="000000"/>
            </a:solidFill>
            <a:round/>
          </a:ln>
        </p:spPr>
        <p:style>
          <a:lnRef idx="0"/>
          <a:fillRef idx="0"/>
          <a:effectRef idx="0"/>
          <a:fontRef idx="minor"/>
        </p:style>
      </p:sp>
      <p:sp>
        <p:nvSpPr>
          <p:cNvPr id="140" name="Line 94"/>
          <p:cNvSpPr/>
          <p:nvPr/>
        </p:nvSpPr>
        <p:spPr>
          <a:xfrm>
            <a:off x="16898400" y="23564520"/>
            <a:ext cx="1440" cy="2609640"/>
          </a:xfrm>
          <a:prstGeom prst="line">
            <a:avLst/>
          </a:prstGeom>
          <a:ln w="22320">
            <a:solidFill>
              <a:srgbClr val="000000"/>
            </a:solidFill>
            <a:round/>
          </a:ln>
        </p:spPr>
        <p:style>
          <a:lnRef idx="0"/>
          <a:fillRef idx="0"/>
          <a:effectRef idx="0"/>
          <a:fontRef idx="minor"/>
        </p:style>
      </p:sp>
      <p:sp>
        <p:nvSpPr>
          <p:cNvPr id="141" name="Line 95"/>
          <p:cNvSpPr/>
          <p:nvPr/>
        </p:nvSpPr>
        <p:spPr>
          <a:xfrm>
            <a:off x="16873560" y="26174160"/>
            <a:ext cx="24840" cy="1440"/>
          </a:xfrm>
          <a:prstGeom prst="line">
            <a:avLst/>
          </a:prstGeom>
          <a:ln w="22320">
            <a:solidFill>
              <a:srgbClr val="000000"/>
            </a:solidFill>
            <a:round/>
          </a:ln>
        </p:spPr>
        <p:style>
          <a:lnRef idx="0"/>
          <a:fillRef idx="0"/>
          <a:effectRef idx="0"/>
          <a:fontRef idx="minor"/>
        </p:style>
      </p:sp>
      <p:sp>
        <p:nvSpPr>
          <p:cNvPr id="142" name="Line 96"/>
          <p:cNvSpPr/>
          <p:nvPr/>
        </p:nvSpPr>
        <p:spPr>
          <a:xfrm>
            <a:off x="16873560" y="25522560"/>
            <a:ext cx="24840" cy="1440"/>
          </a:xfrm>
          <a:prstGeom prst="line">
            <a:avLst/>
          </a:prstGeom>
          <a:ln w="22320">
            <a:solidFill>
              <a:srgbClr val="000000"/>
            </a:solidFill>
            <a:round/>
          </a:ln>
        </p:spPr>
        <p:style>
          <a:lnRef idx="0"/>
          <a:fillRef idx="0"/>
          <a:effectRef idx="0"/>
          <a:fontRef idx="minor"/>
        </p:style>
      </p:sp>
      <p:sp>
        <p:nvSpPr>
          <p:cNvPr id="143" name="Line 97"/>
          <p:cNvSpPr/>
          <p:nvPr/>
        </p:nvSpPr>
        <p:spPr>
          <a:xfrm>
            <a:off x="16873560" y="24869520"/>
            <a:ext cx="24840" cy="1440"/>
          </a:xfrm>
          <a:prstGeom prst="line">
            <a:avLst/>
          </a:prstGeom>
          <a:ln w="22320">
            <a:solidFill>
              <a:srgbClr val="000000"/>
            </a:solidFill>
            <a:round/>
          </a:ln>
        </p:spPr>
        <p:style>
          <a:lnRef idx="0"/>
          <a:fillRef idx="0"/>
          <a:effectRef idx="0"/>
          <a:fontRef idx="minor"/>
        </p:style>
      </p:sp>
      <p:sp>
        <p:nvSpPr>
          <p:cNvPr id="144" name="Line 98"/>
          <p:cNvSpPr/>
          <p:nvPr/>
        </p:nvSpPr>
        <p:spPr>
          <a:xfrm>
            <a:off x="16873560" y="24217560"/>
            <a:ext cx="24840" cy="1440"/>
          </a:xfrm>
          <a:prstGeom prst="line">
            <a:avLst/>
          </a:prstGeom>
          <a:ln w="22320">
            <a:solidFill>
              <a:srgbClr val="000000"/>
            </a:solidFill>
            <a:round/>
          </a:ln>
        </p:spPr>
        <p:style>
          <a:lnRef idx="0"/>
          <a:fillRef idx="0"/>
          <a:effectRef idx="0"/>
          <a:fontRef idx="minor"/>
        </p:style>
      </p:sp>
      <p:sp>
        <p:nvSpPr>
          <p:cNvPr id="145" name="Line 99"/>
          <p:cNvSpPr/>
          <p:nvPr/>
        </p:nvSpPr>
        <p:spPr>
          <a:xfrm>
            <a:off x="16873560" y="23564520"/>
            <a:ext cx="24840" cy="1440"/>
          </a:xfrm>
          <a:prstGeom prst="line">
            <a:avLst/>
          </a:prstGeom>
          <a:ln w="22320">
            <a:solidFill>
              <a:srgbClr val="000000"/>
            </a:solidFill>
            <a:round/>
          </a:ln>
        </p:spPr>
        <p:style>
          <a:lnRef idx="0"/>
          <a:fillRef idx="0"/>
          <a:effectRef idx="0"/>
          <a:fontRef idx="minor"/>
        </p:style>
      </p:sp>
      <p:sp>
        <p:nvSpPr>
          <p:cNvPr id="146" name="Line 100"/>
          <p:cNvSpPr/>
          <p:nvPr/>
        </p:nvSpPr>
        <p:spPr>
          <a:xfrm>
            <a:off x="16898400" y="26174160"/>
            <a:ext cx="3904920" cy="1440"/>
          </a:xfrm>
          <a:prstGeom prst="line">
            <a:avLst/>
          </a:prstGeom>
          <a:ln w="22320">
            <a:solidFill>
              <a:srgbClr val="000000"/>
            </a:solidFill>
            <a:round/>
          </a:ln>
        </p:spPr>
        <p:style>
          <a:lnRef idx="0"/>
          <a:fillRef idx="0"/>
          <a:effectRef idx="0"/>
          <a:fontRef idx="minor"/>
        </p:style>
      </p:sp>
      <p:sp>
        <p:nvSpPr>
          <p:cNvPr id="147" name="Line 101"/>
          <p:cNvSpPr/>
          <p:nvPr/>
        </p:nvSpPr>
        <p:spPr>
          <a:xfrm flipV="1">
            <a:off x="16898400" y="26174160"/>
            <a:ext cx="1440" cy="38880"/>
          </a:xfrm>
          <a:prstGeom prst="line">
            <a:avLst/>
          </a:prstGeom>
          <a:ln w="22320">
            <a:solidFill>
              <a:srgbClr val="000000"/>
            </a:solidFill>
            <a:round/>
          </a:ln>
        </p:spPr>
        <p:style>
          <a:lnRef idx="0"/>
          <a:fillRef idx="0"/>
          <a:effectRef idx="0"/>
          <a:fontRef idx="minor"/>
        </p:style>
      </p:sp>
      <p:sp>
        <p:nvSpPr>
          <p:cNvPr id="148" name="Line 102"/>
          <p:cNvSpPr/>
          <p:nvPr/>
        </p:nvSpPr>
        <p:spPr>
          <a:xfrm flipV="1">
            <a:off x="17874000" y="26174160"/>
            <a:ext cx="1440" cy="38880"/>
          </a:xfrm>
          <a:prstGeom prst="line">
            <a:avLst/>
          </a:prstGeom>
          <a:ln w="22320">
            <a:solidFill>
              <a:srgbClr val="000000"/>
            </a:solidFill>
            <a:round/>
          </a:ln>
        </p:spPr>
        <p:style>
          <a:lnRef idx="0"/>
          <a:fillRef idx="0"/>
          <a:effectRef idx="0"/>
          <a:fontRef idx="minor"/>
        </p:style>
      </p:sp>
      <p:sp>
        <p:nvSpPr>
          <p:cNvPr id="149" name="Line 103"/>
          <p:cNvSpPr/>
          <p:nvPr/>
        </p:nvSpPr>
        <p:spPr>
          <a:xfrm flipV="1">
            <a:off x="18851040" y="26174160"/>
            <a:ext cx="1080" cy="38880"/>
          </a:xfrm>
          <a:prstGeom prst="line">
            <a:avLst/>
          </a:prstGeom>
          <a:ln w="22320">
            <a:solidFill>
              <a:srgbClr val="000000"/>
            </a:solidFill>
            <a:round/>
          </a:ln>
        </p:spPr>
        <p:style>
          <a:lnRef idx="0"/>
          <a:fillRef idx="0"/>
          <a:effectRef idx="0"/>
          <a:fontRef idx="minor"/>
        </p:style>
      </p:sp>
      <p:sp>
        <p:nvSpPr>
          <p:cNvPr id="150" name="Line 104"/>
          <p:cNvSpPr/>
          <p:nvPr/>
        </p:nvSpPr>
        <p:spPr>
          <a:xfrm flipV="1">
            <a:off x="19826280" y="26174160"/>
            <a:ext cx="1440" cy="38880"/>
          </a:xfrm>
          <a:prstGeom prst="line">
            <a:avLst/>
          </a:prstGeom>
          <a:ln w="22320">
            <a:solidFill>
              <a:srgbClr val="000000"/>
            </a:solidFill>
            <a:round/>
          </a:ln>
        </p:spPr>
        <p:style>
          <a:lnRef idx="0"/>
          <a:fillRef idx="0"/>
          <a:effectRef idx="0"/>
          <a:fontRef idx="minor"/>
        </p:style>
      </p:sp>
      <p:sp>
        <p:nvSpPr>
          <p:cNvPr id="151" name="Line 105"/>
          <p:cNvSpPr/>
          <p:nvPr/>
        </p:nvSpPr>
        <p:spPr>
          <a:xfrm flipV="1">
            <a:off x="20803320" y="26174160"/>
            <a:ext cx="1080" cy="38880"/>
          </a:xfrm>
          <a:prstGeom prst="line">
            <a:avLst/>
          </a:prstGeom>
          <a:ln w="22320">
            <a:solidFill>
              <a:srgbClr val="000000"/>
            </a:solidFill>
            <a:round/>
          </a:ln>
        </p:spPr>
        <p:style>
          <a:lnRef idx="0"/>
          <a:fillRef idx="0"/>
          <a:effectRef idx="0"/>
          <a:fontRef idx="minor"/>
        </p:style>
      </p:sp>
      <p:sp>
        <p:nvSpPr>
          <p:cNvPr id="152" name="CustomShape 106"/>
          <p:cNvSpPr/>
          <p:nvPr/>
        </p:nvSpPr>
        <p:spPr>
          <a:xfrm>
            <a:off x="16800120" y="26114400"/>
            <a:ext cx="57600" cy="137520"/>
          </a:xfrm>
          <a:prstGeom prst="rect">
            <a:avLst/>
          </a:prstGeom>
          <a:noFill/>
          <a:ln>
            <a:noFill/>
          </a:ln>
        </p:spPr>
        <p:style>
          <a:lnRef idx="0"/>
          <a:fillRef idx="0"/>
          <a:effectRef idx="0"/>
          <a:fontRef idx="minor"/>
        </p:style>
        <p:txBody>
          <a:bodyPr wrap="none" lIns="0" rIns="0" tIns="0" bIns="0"/>
          <a:p>
            <a:pPr>
              <a:lnSpc>
                <a:spcPct val="100000"/>
              </a:lnSpc>
            </a:pPr>
            <a:r>
              <a:rPr b="1" lang="en-US" sz="900" spc="-1" strike="noStrike">
                <a:solidFill>
                  <a:srgbClr val="000000"/>
                </a:solidFill>
                <a:uFill>
                  <a:solidFill>
                    <a:srgbClr val="ffffff"/>
                  </a:solidFill>
                </a:uFill>
                <a:latin typeface="Times New Roman"/>
                <a:ea typeface="Arial"/>
              </a:rPr>
              <a:t>0</a:t>
            </a:r>
            <a:endParaRPr b="0" lang="en-US" sz="1600" spc="-1" strike="noStrike">
              <a:solidFill>
                <a:srgbClr val="000000"/>
              </a:solidFill>
              <a:uFill>
                <a:solidFill>
                  <a:srgbClr val="ffffff"/>
                </a:solidFill>
              </a:uFill>
              <a:latin typeface="Arial"/>
            </a:endParaRPr>
          </a:p>
        </p:txBody>
      </p:sp>
      <p:sp>
        <p:nvSpPr>
          <p:cNvPr id="153" name="CustomShape 107"/>
          <p:cNvSpPr/>
          <p:nvPr/>
        </p:nvSpPr>
        <p:spPr>
          <a:xfrm>
            <a:off x="16760880" y="25462440"/>
            <a:ext cx="115560" cy="137520"/>
          </a:xfrm>
          <a:prstGeom prst="rect">
            <a:avLst/>
          </a:prstGeom>
          <a:noFill/>
          <a:ln>
            <a:noFill/>
          </a:ln>
        </p:spPr>
        <p:style>
          <a:lnRef idx="0"/>
          <a:fillRef idx="0"/>
          <a:effectRef idx="0"/>
          <a:fontRef idx="minor"/>
        </p:style>
        <p:txBody>
          <a:bodyPr wrap="none" lIns="0" rIns="0" tIns="0" bIns="0"/>
          <a:p>
            <a:pPr>
              <a:lnSpc>
                <a:spcPct val="100000"/>
              </a:lnSpc>
            </a:pPr>
            <a:r>
              <a:rPr b="1" lang="en-US" sz="900" spc="-1" strike="noStrike">
                <a:solidFill>
                  <a:srgbClr val="000000"/>
                </a:solidFill>
                <a:uFill>
                  <a:solidFill>
                    <a:srgbClr val="ffffff"/>
                  </a:solidFill>
                </a:uFill>
                <a:latin typeface="Times New Roman"/>
                <a:ea typeface="Arial"/>
              </a:rPr>
              <a:t>50</a:t>
            </a:r>
            <a:endParaRPr b="0" lang="en-US" sz="1600" spc="-1" strike="noStrike">
              <a:solidFill>
                <a:srgbClr val="000000"/>
              </a:solidFill>
              <a:uFill>
                <a:solidFill>
                  <a:srgbClr val="ffffff"/>
                </a:solidFill>
              </a:uFill>
              <a:latin typeface="Arial"/>
            </a:endParaRPr>
          </a:p>
        </p:txBody>
      </p:sp>
      <p:sp>
        <p:nvSpPr>
          <p:cNvPr id="154" name="CustomShape 108"/>
          <p:cNvSpPr/>
          <p:nvPr/>
        </p:nvSpPr>
        <p:spPr>
          <a:xfrm>
            <a:off x="16722360" y="24809400"/>
            <a:ext cx="173520" cy="137520"/>
          </a:xfrm>
          <a:prstGeom prst="rect">
            <a:avLst/>
          </a:prstGeom>
          <a:noFill/>
          <a:ln>
            <a:noFill/>
          </a:ln>
        </p:spPr>
        <p:style>
          <a:lnRef idx="0"/>
          <a:fillRef idx="0"/>
          <a:effectRef idx="0"/>
          <a:fontRef idx="minor"/>
        </p:style>
        <p:txBody>
          <a:bodyPr wrap="none" lIns="0" rIns="0" tIns="0" bIns="0"/>
          <a:p>
            <a:pPr>
              <a:lnSpc>
                <a:spcPct val="100000"/>
              </a:lnSpc>
            </a:pPr>
            <a:r>
              <a:rPr b="1" lang="en-US" sz="900" spc="-1" strike="noStrike">
                <a:solidFill>
                  <a:srgbClr val="000000"/>
                </a:solidFill>
                <a:uFill>
                  <a:solidFill>
                    <a:srgbClr val="ffffff"/>
                  </a:solidFill>
                </a:uFill>
                <a:latin typeface="Times New Roman"/>
                <a:ea typeface="Arial"/>
              </a:rPr>
              <a:t>100</a:t>
            </a:r>
            <a:endParaRPr b="0" lang="en-US" sz="1600" spc="-1" strike="noStrike">
              <a:solidFill>
                <a:srgbClr val="000000"/>
              </a:solidFill>
              <a:uFill>
                <a:solidFill>
                  <a:srgbClr val="ffffff"/>
                </a:solidFill>
              </a:uFill>
              <a:latin typeface="Arial"/>
            </a:endParaRPr>
          </a:p>
        </p:txBody>
      </p:sp>
      <p:sp>
        <p:nvSpPr>
          <p:cNvPr id="155" name="CustomShape 109"/>
          <p:cNvSpPr/>
          <p:nvPr/>
        </p:nvSpPr>
        <p:spPr>
          <a:xfrm>
            <a:off x="16722360" y="24157800"/>
            <a:ext cx="173520" cy="137520"/>
          </a:xfrm>
          <a:prstGeom prst="rect">
            <a:avLst/>
          </a:prstGeom>
          <a:noFill/>
          <a:ln>
            <a:noFill/>
          </a:ln>
        </p:spPr>
        <p:style>
          <a:lnRef idx="0"/>
          <a:fillRef idx="0"/>
          <a:effectRef idx="0"/>
          <a:fontRef idx="minor"/>
        </p:style>
        <p:txBody>
          <a:bodyPr wrap="none" lIns="0" rIns="0" tIns="0" bIns="0"/>
          <a:p>
            <a:pPr>
              <a:lnSpc>
                <a:spcPct val="100000"/>
              </a:lnSpc>
            </a:pPr>
            <a:r>
              <a:rPr b="1" lang="en-US" sz="900" spc="-1" strike="noStrike">
                <a:solidFill>
                  <a:srgbClr val="000000"/>
                </a:solidFill>
                <a:uFill>
                  <a:solidFill>
                    <a:srgbClr val="ffffff"/>
                  </a:solidFill>
                </a:uFill>
                <a:latin typeface="Times New Roman"/>
                <a:ea typeface="Arial"/>
              </a:rPr>
              <a:t>150</a:t>
            </a:r>
            <a:endParaRPr b="0" lang="en-US" sz="1600" spc="-1" strike="noStrike">
              <a:solidFill>
                <a:srgbClr val="000000"/>
              </a:solidFill>
              <a:uFill>
                <a:solidFill>
                  <a:srgbClr val="ffffff"/>
                </a:solidFill>
              </a:uFill>
              <a:latin typeface="Arial"/>
            </a:endParaRPr>
          </a:p>
        </p:txBody>
      </p:sp>
      <p:sp>
        <p:nvSpPr>
          <p:cNvPr id="156" name="CustomShape 110"/>
          <p:cNvSpPr/>
          <p:nvPr/>
        </p:nvSpPr>
        <p:spPr>
          <a:xfrm>
            <a:off x="16722360" y="23504400"/>
            <a:ext cx="173520" cy="137520"/>
          </a:xfrm>
          <a:prstGeom prst="rect">
            <a:avLst/>
          </a:prstGeom>
          <a:noFill/>
          <a:ln>
            <a:noFill/>
          </a:ln>
        </p:spPr>
        <p:style>
          <a:lnRef idx="0"/>
          <a:fillRef idx="0"/>
          <a:effectRef idx="0"/>
          <a:fontRef idx="minor"/>
        </p:style>
        <p:txBody>
          <a:bodyPr wrap="none" lIns="0" rIns="0" tIns="0" bIns="0"/>
          <a:p>
            <a:pPr>
              <a:lnSpc>
                <a:spcPct val="100000"/>
              </a:lnSpc>
            </a:pPr>
            <a:r>
              <a:rPr b="1" lang="en-US" sz="900" spc="-1" strike="noStrike">
                <a:solidFill>
                  <a:srgbClr val="000000"/>
                </a:solidFill>
                <a:uFill>
                  <a:solidFill>
                    <a:srgbClr val="ffffff"/>
                  </a:solidFill>
                </a:uFill>
                <a:latin typeface="Times New Roman"/>
                <a:ea typeface="Arial"/>
              </a:rPr>
              <a:t>200</a:t>
            </a:r>
            <a:endParaRPr b="0" lang="en-US" sz="1600" spc="-1" strike="noStrike">
              <a:solidFill>
                <a:srgbClr val="000000"/>
              </a:solidFill>
              <a:uFill>
                <a:solidFill>
                  <a:srgbClr val="ffffff"/>
                </a:solidFill>
              </a:uFill>
              <a:latin typeface="Arial"/>
            </a:endParaRPr>
          </a:p>
        </p:txBody>
      </p:sp>
      <p:sp>
        <p:nvSpPr>
          <p:cNvPr id="157" name="CustomShape 111"/>
          <p:cNvSpPr/>
          <p:nvPr/>
        </p:nvSpPr>
        <p:spPr>
          <a:xfrm>
            <a:off x="17166240" y="26281800"/>
            <a:ext cx="693000" cy="167760"/>
          </a:xfrm>
          <a:prstGeom prst="rect">
            <a:avLst/>
          </a:prstGeom>
          <a:noFill/>
          <a:ln>
            <a:noFill/>
          </a:ln>
        </p:spPr>
        <p:style>
          <a:lnRef idx="0"/>
          <a:fillRef idx="0"/>
          <a:effectRef idx="0"/>
          <a:fontRef idx="minor"/>
        </p:style>
        <p:txBody>
          <a:bodyPr wrap="none" lIns="0" rIns="0" tIns="0" bIns="0"/>
          <a:p>
            <a:pPr>
              <a:lnSpc>
                <a:spcPct val="100000"/>
              </a:lnSpc>
            </a:pPr>
            <a:r>
              <a:rPr b="1" lang="en-US" sz="1100" spc="-1" strike="noStrike">
                <a:solidFill>
                  <a:srgbClr val="000000"/>
                </a:solidFill>
                <a:uFill>
                  <a:solidFill>
                    <a:srgbClr val="ffffff"/>
                  </a:solidFill>
                </a:uFill>
                <a:latin typeface="Arial"/>
                <a:ea typeface="Arial"/>
              </a:rPr>
              <a:t>CONTROL</a:t>
            </a:r>
            <a:endParaRPr b="0" lang="en-US" sz="1600" spc="-1" strike="noStrike">
              <a:solidFill>
                <a:srgbClr val="000000"/>
              </a:solidFill>
              <a:uFill>
                <a:solidFill>
                  <a:srgbClr val="ffffff"/>
                </a:solidFill>
              </a:uFill>
              <a:latin typeface="Arial"/>
            </a:endParaRPr>
          </a:p>
        </p:txBody>
      </p:sp>
      <p:sp>
        <p:nvSpPr>
          <p:cNvPr id="158" name="CustomShape 112"/>
          <p:cNvSpPr/>
          <p:nvPr/>
        </p:nvSpPr>
        <p:spPr>
          <a:xfrm>
            <a:off x="18135360" y="26281800"/>
            <a:ext cx="712800" cy="167760"/>
          </a:xfrm>
          <a:prstGeom prst="rect">
            <a:avLst/>
          </a:prstGeom>
          <a:noFill/>
          <a:ln>
            <a:noFill/>
          </a:ln>
        </p:spPr>
        <p:style>
          <a:lnRef idx="0"/>
          <a:fillRef idx="0"/>
          <a:effectRef idx="0"/>
          <a:fontRef idx="minor"/>
        </p:style>
        <p:txBody>
          <a:bodyPr wrap="none" lIns="0" rIns="0" tIns="0" bIns="0"/>
          <a:p>
            <a:pPr>
              <a:lnSpc>
                <a:spcPct val="100000"/>
              </a:lnSpc>
            </a:pPr>
            <a:r>
              <a:rPr b="1" lang="en-US" sz="1100" spc="-1" strike="noStrike">
                <a:solidFill>
                  <a:srgbClr val="000000"/>
                </a:solidFill>
                <a:uFill>
                  <a:solidFill>
                    <a:srgbClr val="ffffff"/>
                  </a:solidFill>
                </a:uFill>
                <a:latin typeface="Arial"/>
                <a:ea typeface="Arial"/>
              </a:rPr>
              <a:t>INS+GLUC</a:t>
            </a:r>
            <a:endParaRPr b="0" lang="en-US" sz="1600" spc="-1" strike="noStrike">
              <a:solidFill>
                <a:srgbClr val="000000"/>
              </a:solidFill>
              <a:uFill>
                <a:solidFill>
                  <a:srgbClr val="ffffff"/>
                </a:solidFill>
              </a:uFill>
              <a:latin typeface="Arial"/>
            </a:endParaRPr>
          </a:p>
        </p:txBody>
      </p:sp>
      <p:sp>
        <p:nvSpPr>
          <p:cNvPr id="159" name="CustomShape 113"/>
          <p:cNvSpPr/>
          <p:nvPr/>
        </p:nvSpPr>
        <p:spPr>
          <a:xfrm>
            <a:off x="18992520" y="26281800"/>
            <a:ext cx="1089360" cy="167760"/>
          </a:xfrm>
          <a:prstGeom prst="rect">
            <a:avLst/>
          </a:prstGeom>
          <a:noFill/>
          <a:ln>
            <a:noFill/>
          </a:ln>
        </p:spPr>
        <p:style>
          <a:lnRef idx="0"/>
          <a:fillRef idx="0"/>
          <a:effectRef idx="0"/>
          <a:fontRef idx="minor"/>
        </p:style>
        <p:txBody>
          <a:bodyPr wrap="none" lIns="0" rIns="0" tIns="0" bIns="0"/>
          <a:p>
            <a:pPr>
              <a:lnSpc>
                <a:spcPct val="100000"/>
              </a:lnSpc>
            </a:pPr>
            <a:r>
              <a:rPr b="1" lang="en-US" sz="1100" spc="-1" strike="noStrike">
                <a:solidFill>
                  <a:srgbClr val="000000"/>
                </a:solidFill>
                <a:uFill>
                  <a:solidFill>
                    <a:srgbClr val="ffffff"/>
                  </a:solidFill>
                </a:uFill>
                <a:latin typeface="Arial"/>
                <a:ea typeface="Arial"/>
              </a:rPr>
              <a:t>INS+GLUC+HCY</a:t>
            </a:r>
            <a:endParaRPr b="0" lang="en-US" sz="1600" spc="-1" strike="noStrike">
              <a:solidFill>
                <a:srgbClr val="000000"/>
              </a:solidFill>
              <a:uFill>
                <a:solidFill>
                  <a:srgbClr val="ffffff"/>
                </a:solidFill>
              </a:uFill>
              <a:latin typeface="Arial"/>
            </a:endParaRPr>
          </a:p>
        </p:txBody>
      </p:sp>
      <p:sp>
        <p:nvSpPr>
          <p:cNvPr id="160" name="CustomShape 114"/>
          <p:cNvSpPr/>
          <p:nvPr/>
        </p:nvSpPr>
        <p:spPr>
          <a:xfrm>
            <a:off x="19875240" y="26281800"/>
            <a:ext cx="1381680" cy="167760"/>
          </a:xfrm>
          <a:prstGeom prst="rect">
            <a:avLst/>
          </a:prstGeom>
          <a:noFill/>
          <a:ln>
            <a:noFill/>
          </a:ln>
        </p:spPr>
        <p:style>
          <a:lnRef idx="0"/>
          <a:fillRef idx="0"/>
          <a:effectRef idx="0"/>
          <a:fontRef idx="minor"/>
        </p:style>
        <p:txBody>
          <a:bodyPr wrap="none" lIns="0" rIns="0" tIns="0" bIns="0"/>
          <a:p>
            <a:pPr>
              <a:lnSpc>
                <a:spcPct val="100000"/>
              </a:lnSpc>
            </a:pPr>
            <a:r>
              <a:rPr b="1" lang="en-US" sz="1100" spc="-1" strike="noStrike">
                <a:solidFill>
                  <a:srgbClr val="000000"/>
                </a:solidFill>
                <a:uFill>
                  <a:solidFill>
                    <a:srgbClr val="ffffff"/>
                  </a:solidFill>
                </a:uFill>
                <a:latin typeface="Arial"/>
                <a:ea typeface="Arial"/>
              </a:rPr>
              <a:t>INS+GLUC+HCY+RG</a:t>
            </a:r>
            <a:endParaRPr b="0" lang="en-US" sz="1600" spc="-1" strike="noStrike">
              <a:solidFill>
                <a:srgbClr val="000000"/>
              </a:solidFill>
              <a:uFill>
                <a:solidFill>
                  <a:srgbClr val="ffffff"/>
                </a:solidFill>
              </a:uFill>
              <a:latin typeface="Arial"/>
            </a:endParaRPr>
          </a:p>
        </p:txBody>
      </p:sp>
      <p:sp>
        <p:nvSpPr>
          <p:cNvPr id="161" name="CustomShape 115"/>
          <p:cNvSpPr/>
          <p:nvPr/>
        </p:nvSpPr>
        <p:spPr>
          <a:xfrm>
            <a:off x="16151400" y="27125640"/>
            <a:ext cx="4724280" cy="5472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3000" spc="-1" strike="noStrike">
                <a:solidFill>
                  <a:srgbClr val="000000"/>
                </a:solidFill>
                <a:uFill>
                  <a:solidFill>
                    <a:srgbClr val="ffffff"/>
                  </a:solidFill>
                </a:uFill>
                <a:latin typeface="Gill Sans"/>
                <a:ea typeface="Arial"/>
              </a:rPr>
              <a:t>Figure 2. Name of Chart</a:t>
            </a:r>
            <a:endParaRPr b="0" lang="en-US" sz="1600" spc="-1" strike="noStrike">
              <a:solidFill>
                <a:srgbClr val="000000"/>
              </a:solidFill>
              <a:uFill>
                <a:solidFill>
                  <a:srgbClr val="ffffff"/>
                </a:solidFill>
              </a:uFill>
              <a:latin typeface="Arial"/>
            </a:endParaRPr>
          </a:p>
        </p:txBody>
      </p:sp>
      <p:sp>
        <p:nvSpPr>
          <p:cNvPr id="162" name="CustomShape 116"/>
          <p:cNvSpPr/>
          <p:nvPr/>
        </p:nvSpPr>
        <p:spPr>
          <a:xfrm>
            <a:off x="11514240" y="28194120"/>
            <a:ext cx="10092960" cy="4570200"/>
          </a:xfrm>
          <a:prstGeom prst="rect">
            <a:avLst/>
          </a:prstGeom>
          <a:noFill/>
          <a:ln>
            <a:noFill/>
          </a:ln>
        </p:spPr>
        <p:style>
          <a:lnRef idx="0"/>
          <a:fillRef idx="0"/>
          <a:effectRef idx="0"/>
          <a:fontRef idx="minor"/>
        </p:style>
        <p:txBody>
          <a:bodyPr lIns="90000" rIns="90000" tIns="45000" bIns="45000"/>
          <a:p>
            <a:pPr>
              <a:lnSpc>
                <a:spcPct val="100000"/>
              </a:lnSpc>
            </a:pPr>
            <a:r>
              <a:rPr b="0" i="1" lang="en-US" sz="4200" spc="-1" strike="noStrike">
                <a:solidFill>
                  <a:srgbClr val="393939"/>
                </a:solidFill>
                <a:uFill>
                  <a:solidFill>
                    <a:srgbClr val="ffffff"/>
                  </a:solidFill>
                </a:uFill>
                <a:latin typeface="Gill Sans"/>
                <a:ea typeface="Arial"/>
              </a:rPr>
              <a:t>The larger your font, the easier it will be for others to read your poster. Insert your text here. Remember to size your font to fit your information into the space. The larger your font, the easier it will be for others to read your poster. </a:t>
            </a:r>
            <a:endParaRPr b="0" lang="en-US" sz="1600" spc="-1" strike="noStrike">
              <a:solidFill>
                <a:srgbClr val="000000"/>
              </a:solidFill>
              <a:uFill>
                <a:solidFill>
                  <a:srgbClr val="ffffff"/>
                </a:solidFill>
              </a:uFill>
              <a:latin typeface="Arial"/>
            </a:endParaRPr>
          </a:p>
        </p:txBody>
      </p:sp>
      <p:sp>
        <p:nvSpPr>
          <p:cNvPr id="163" name="CustomShape 117"/>
          <p:cNvSpPr/>
          <p:nvPr/>
        </p:nvSpPr>
        <p:spPr>
          <a:xfrm>
            <a:off x="22674240" y="22847400"/>
            <a:ext cx="9752400" cy="8241840"/>
          </a:xfrm>
          <a:prstGeom prst="rect">
            <a:avLst/>
          </a:prstGeom>
          <a:noFill/>
          <a:ln>
            <a:noFill/>
          </a:ln>
        </p:spPr>
        <p:style>
          <a:lnRef idx="0"/>
          <a:fillRef idx="0"/>
          <a:effectRef idx="0"/>
          <a:fontRef idx="minor"/>
        </p:style>
      </p:sp>
      <p:sp>
        <p:nvSpPr>
          <p:cNvPr id="164" name="CustomShape 118"/>
          <p:cNvSpPr/>
          <p:nvPr/>
        </p:nvSpPr>
        <p:spPr>
          <a:xfrm>
            <a:off x="23183640" y="22871160"/>
            <a:ext cx="8656200" cy="1431720"/>
          </a:xfrm>
          <a:prstGeom prst="rect">
            <a:avLst/>
          </a:prstGeom>
          <a:noFill/>
          <a:ln>
            <a:noFill/>
          </a:ln>
        </p:spPr>
        <p:style>
          <a:lnRef idx="0"/>
          <a:fillRef idx="0"/>
          <a:effectRef idx="0"/>
          <a:fontRef idx="minor"/>
        </p:style>
      </p:sp>
      <p:sp>
        <p:nvSpPr>
          <p:cNvPr id="165" name="CustomShape 119"/>
          <p:cNvSpPr/>
          <p:nvPr/>
        </p:nvSpPr>
        <p:spPr>
          <a:xfrm>
            <a:off x="24323040" y="22694760"/>
            <a:ext cx="7543440" cy="762120"/>
          </a:xfrm>
          <a:prstGeom prst="rect">
            <a:avLst/>
          </a:prstGeom>
          <a:noFill/>
          <a:ln>
            <a:noFill/>
          </a:ln>
        </p:spPr>
        <p:style>
          <a:lnRef idx="0"/>
          <a:fillRef idx="0"/>
          <a:effectRef idx="0"/>
          <a:fontRef idx="minor"/>
        </p:style>
        <p:txBody>
          <a:bodyPr wrap="none" lIns="0" rIns="0" tIns="0" bIns="0"/>
          <a:p>
            <a:pPr>
              <a:lnSpc>
                <a:spcPct val="100000"/>
              </a:lnSpc>
            </a:pPr>
            <a:r>
              <a:rPr b="0" lang="en-US" sz="5000" spc="-1" strike="noStrike">
                <a:solidFill>
                  <a:srgbClr val="393939"/>
                </a:solidFill>
                <a:uFill>
                  <a:solidFill>
                    <a:srgbClr val="ffffff"/>
                  </a:solidFill>
                </a:uFill>
                <a:latin typeface="Arial"/>
                <a:ea typeface="Arial"/>
              </a:rPr>
              <a:t>Title of the chart goes here</a:t>
            </a:r>
            <a:endParaRPr b="0" lang="en-US" sz="1600" spc="-1" strike="noStrike">
              <a:solidFill>
                <a:srgbClr val="000000"/>
              </a:solidFill>
              <a:uFill>
                <a:solidFill>
                  <a:srgbClr val="ffffff"/>
                </a:solidFill>
              </a:uFill>
              <a:latin typeface="Arial"/>
            </a:endParaRPr>
          </a:p>
        </p:txBody>
      </p:sp>
      <p:sp>
        <p:nvSpPr>
          <p:cNvPr id="166" name="Line 120"/>
          <p:cNvSpPr/>
          <p:nvPr/>
        </p:nvSpPr>
        <p:spPr>
          <a:xfrm>
            <a:off x="23416200" y="28697040"/>
            <a:ext cx="8688960" cy="1440"/>
          </a:xfrm>
          <a:prstGeom prst="line">
            <a:avLst/>
          </a:prstGeom>
          <a:ln w="11160">
            <a:solidFill>
              <a:srgbClr val="000000"/>
            </a:solidFill>
            <a:round/>
          </a:ln>
        </p:spPr>
        <p:style>
          <a:lnRef idx="0"/>
          <a:fillRef idx="0"/>
          <a:effectRef idx="0"/>
          <a:fontRef idx="minor"/>
        </p:style>
      </p:sp>
      <p:sp>
        <p:nvSpPr>
          <p:cNvPr id="167" name="Line 121"/>
          <p:cNvSpPr/>
          <p:nvPr/>
        </p:nvSpPr>
        <p:spPr>
          <a:xfrm>
            <a:off x="23416200" y="27574560"/>
            <a:ext cx="8688960" cy="1800"/>
          </a:xfrm>
          <a:prstGeom prst="line">
            <a:avLst/>
          </a:prstGeom>
          <a:ln w="11160">
            <a:solidFill>
              <a:srgbClr val="000000"/>
            </a:solidFill>
            <a:round/>
          </a:ln>
        </p:spPr>
        <p:style>
          <a:lnRef idx="0"/>
          <a:fillRef idx="0"/>
          <a:effectRef idx="0"/>
          <a:fontRef idx="minor"/>
        </p:style>
      </p:sp>
      <p:sp>
        <p:nvSpPr>
          <p:cNvPr id="168" name="Line 122"/>
          <p:cNvSpPr/>
          <p:nvPr/>
        </p:nvSpPr>
        <p:spPr>
          <a:xfrm>
            <a:off x="23416200" y="26452440"/>
            <a:ext cx="8688960" cy="12600"/>
          </a:xfrm>
          <a:prstGeom prst="line">
            <a:avLst/>
          </a:prstGeom>
          <a:ln w="11160">
            <a:solidFill>
              <a:srgbClr val="000000"/>
            </a:solidFill>
            <a:round/>
          </a:ln>
        </p:spPr>
        <p:style>
          <a:lnRef idx="0"/>
          <a:fillRef idx="0"/>
          <a:effectRef idx="0"/>
          <a:fontRef idx="minor"/>
        </p:style>
      </p:sp>
      <p:sp>
        <p:nvSpPr>
          <p:cNvPr id="169" name="Line 123"/>
          <p:cNvSpPr/>
          <p:nvPr/>
        </p:nvSpPr>
        <p:spPr>
          <a:xfrm>
            <a:off x="23416200" y="25342560"/>
            <a:ext cx="8688960" cy="1800"/>
          </a:xfrm>
          <a:prstGeom prst="line">
            <a:avLst/>
          </a:prstGeom>
          <a:ln w="11160">
            <a:solidFill>
              <a:srgbClr val="000000"/>
            </a:solidFill>
            <a:round/>
          </a:ln>
        </p:spPr>
        <p:style>
          <a:lnRef idx="0"/>
          <a:fillRef idx="0"/>
          <a:effectRef idx="0"/>
          <a:fontRef idx="minor"/>
        </p:style>
      </p:sp>
      <p:sp>
        <p:nvSpPr>
          <p:cNvPr id="170" name="Line 124"/>
          <p:cNvSpPr/>
          <p:nvPr/>
        </p:nvSpPr>
        <p:spPr>
          <a:xfrm>
            <a:off x="23374080" y="29819520"/>
            <a:ext cx="42120" cy="1440"/>
          </a:xfrm>
          <a:prstGeom prst="line">
            <a:avLst/>
          </a:prstGeom>
          <a:ln w="11160">
            <a:solidFill>
              <a:srgbClr val="000000"/>
            </a:solidFill>
            <a:round/>
          </a:ln>
        </p:spPr>
        <p:style>
          <a:lnRef idx="0"/>
          <a:fillRef idx="0"/>
          <a:effectRef idx="0"/>
          <a:fontRef idx="minor"/>
        </p:style>
      </p:sp>
      <p:sp>
        <p:nvSpPr>
          <p:cNvPr id="171" name="Line 125"/>
          <p:cNvSpPr/>
          <p:nvPr/>
        </p:nvSpPr>
        <p:spPr>
          <a:xfrm>
            <a:off x="23374080" y="28697040"/>
            <a:ext cx="42120" cy="1440"/>
          </a:xfrm>
          <a:prstGeom prst="line">
            <a:avLst/>
          </a:prstGeom>
          <a:ln w="11160">
            <a:solidFill>
              <a:srgbClr val="000000"/>
            </a:solidFill>
            <a:round/>
          </a:ln>
        </p:spPr>
        <p:style>
          <a:lnRef idx="0"/>
          <a:fillRef idx="0"/>
          <a:effectRef idx="0"/>
          <a:fontRef idx="minor"/>
        </p:style>
      </p:sp>
      <p:sp>
        <p:nvSpPr>
          <p:cNvPr id="172" name="Line 126"/>
          <p:cNvSpPr/>
          <p:nvPr/>
        </p:nvSpPr>
        <p:spPr>
          <a:xfrm>
            <a:off x="23374080" y="27574560"/>
            <a:ext cx="42120" cy="1800"/>
          </a:xfrm>
          <a:prstGeom prst="line">
            <a:avLst/>
          </a:prstGeom>
          <a:ln w="11160">
            <a:solidFill>
              <a:srgbClr val="000000"/>
            </a:solidFill>
            <a:round/>
          </a:ln>
        </p:spPr>
        <p:style>
          <a:lnRef idx="0"/>
          <a:fillRef idx="0"/>
          <a:effectRef idx="0"/>
          <a:fontRef idx="minor"/>
        </p:style>
      </p:sp>
      <p:sp>
        <p:nvSpPr>
          <p:cNvPr id="173" name="Line 127"/>
          <p:cNvSpPr/>
          <p:nvPr/>
        </p:nvSpPr>
        <p:spPr>
          <a:xfrm>
            <a:off x="23374080" y="25342560"/>
            <a:ext cx="42120" cy="1800"/>
          </a:xfrm>
          <a:prstGeom prst="line">
            <a:avLst/>
          </a:prstGeom>
          <a:ln w="11160">
            <a:solidFill>
              <a:srgbClr val="000000"/>
            </a:solidFill>
            <a:round/>
          </a:ln>
        </p:spPr>
        <p:style>
          <a:lnRef idx="0"/>
          <a:fillRef idx="0"/>
          <a:effectRef idx="0"/>
          <a:fontRef idx="minor"/>
        </p:style>
      </p:sp>
      <p:sp>
        <p:nvSpPr>
          <p:cNvPr id="174" name="Line 128"/>
          <p:cNvSpPr/>
          <p:nvPr/>
        </p:nvSpPr>
        <p:spPr>
          <a:xfrm>
            <a:off x="23416200" y="29819520"/>
            <a:ext cx="8688960" cy="1440"/>
          </a:xfrm>
          <a:prstGeom prst="line">
            <a:avLst/>
          </a:prstGeom>
          <a:ln w="11160">
            <a:solidFill>
              <a:srgbClr val="000000"/>
            </a:solidFill>
            <a:round/>
          </a:ln>
        </p:spPr>
        <p:style>
          <a:lnRef idx="0"/>
          <a:fillRef idx="0"/>
          <a:effectRef idx="0"/>
          <a:fontRef idx="minor"/>
        </p:style>
      </p:sp>
      <p:sp>
        <p:nvSpPr>
          <p:cNvPr id="175" name="Line 129"/>
          <p:cNvSpPr/>
          <p:nvPr/>
        </p:nvSpPr>
        <p:spPr>
          <a:xfrm flipV="1">
            <a:off x="23416200" y="29819520"/>
            <a:ext cx="11520" cy="34920"/>
          </a:xfrm>
          <a:prstGeom prst="line">
            <a:avLst/>
          </a:prstGeom>
          <a:ln w="11160">
            <a:solidFill>
              <a:srgbClr val="000000"/>
            </a:solidFill>
            <a:round/>
          </a:ln>
        </p:spPr>
        <p:style>
          <a:lnRef idx="0"/>
          <a:fillRef idx="0"/>
          <a:effectRef idx="0"/>
          <a:fontRef idx="minor"/>
        </p:style>
      </p:sp>
      <p:sp>
        <p:nvSpPr>
          <p:cNvPr id="176" name="Line 130"/>
          <p:cNvSpPr/>
          <p:nvPr/>
        </p:nvSpPr>
        <p:spPr>
          <a:xfrm flipV="1">
            <a:off x="23639040" y="29819520"/>
            <a:ext cx="11520" cy="34920"/>
          </a:xfrm>
          <a:prstGeom prst="line">
            <a:avLst/>
          </a:prstGeom>
          <a:ln w="11160">
            <a:solidFill>
              <a:srgbClr val="000000"/>
            </a:solidFill>
            <a:round/>
          </a:ln>
        </p:spPr>
        <p:style>
          <a:lnRef idx="0"/>
          <a:fillRef idx="0"/>
          <a:effectRef idx="0"/>
          <a:fontRef idx="minor"/>
        </p:style>
      </p:sp>
      <p:sp>
        <p:nvSpPr>
          <p:cNvPr id="177" name="Line 131"/>
          <p:cNvSpPr/>
          <p:nvPr/>
        </p:nvSpPr>
        <p:spPr>
          <a:xfrm flipV="1">
            <a:off x="23862240" y="29819520"/>
            <a:ext cx="11160" cy="34920"/>
          </a:xfrm>
          <a:prstGeom prst="line">
            <a:avLst/>
          </a:prstGeom>
          <a:ln w="11160">
            <a:solidFill>
              <a:srgbClr val="000000"/>
            </a:solidFill>
            <a:round/>
          </a:ln>
        </p:spPr>
        <p:style>
          <a:lnRef idx="0"/>
          <a:fillRef idx="0"/>
          <a:effectRef idx="0"/>
          <a:fontRef idx="minor"/>
        </p:style>
      </p:sp>
      <p:sp>
        <p:nvSpPr>
          <p:cNvPr id="178" name="Line 132"/>
          <p:cNvSpPr/>
          <p:nvPr/>
        </p:nvSpPr>
        <p:spPr>
          <a:xfrm flipV="1">
            <a:off x="24085080" y="29819520"/>
            <a:ext cx="9720" cy="34920"/>
          </a:xfrm>
          <a:prstGeom prst="line">
            <a:avLst/>
          </a:prstGeom>
          <a:ln w="11160">
            <a:solidFill>
              <a:srgbClr val="000000"/>
            </a:solidFill>
            <a:round/>
          </a:ln>
        </p:spPr>
        <p:style>
          <a:lnRef idx="0"/>
          <a:fillRef idx="0"/>
          <a:effectRef idx="0"/>
          <a:fontRef idx="minor"/>
        </p:style>
      </p:sp>
      <p:sp>
        <p:nvSpPr>
          <p:cNvPr id="179" name="Line 133"/>
          <p:cNvSpPr/>
          <p:nvPr/>
        </p:nvSpPr>
        <p:spPr>
          <a:xfrm flipV="1">
            <a:off x="24307920" y="29819520"/>
            <a:ext cx="10080" cy="34920"/>
          </a:xfrm>
          <a:prstGeom prst="line">
            <a:avLst/>
          </a:prstGeom>
          <a:ln w="11160">
            <a:solidFill>
              <a:srgbClr val="000000"/>
            </a:solidFill>
            <a:round/>
          </a:ln>
        </p:spPr>
        <p:style>
          <a:lnRef idx="0"/>
          <a:fillRef idx="0"/>
          <a:effectRef idx="0"/>
          <a:fontRef idx="minor"/>
        </p:style>
      </p:sp>
      <p:sp>
        <p:nvSpPr>
          <p:cNvPr id="180" name="Line 134"/>
          <p:cNvSpPr/>
          <p:nvPr/>
        </p:nvSpPr>
        <p:spPr>
          <a:xfrm flipV="1">
            <a:off x="24530760" y="29819520"/>
            <a:ext cx="10080" cy="34920"/>
          </a:xfrm>
          <a:prstGeom prst="line">
            <a:avLst/>
          </a:prstGeom>
          <a:ln w="11160">
            <a:solidFill>
              <a:srgbClr val="000000"/>
            </a:solidFill>
            <a:round/>
          </a:ln>
        </p:spPr>
        <p:style>
          <a:lnRef idx="0"/>
          <a:fillRef idx="0"/>
          <a:effectRef idx="0"/>
          <a:fontRef idx="minor"/>
        </p:style>
      </p:sp>
      <p:sp>
        <p:nvSpPr>
          <p:cNvPr id="181" name="Line 135"/>
          <p:cNvSpPr/>
          <p:nvPr/>
        </p:nvSpPr>
        <p:spPr>
          <a:xfrm flipV="1">
            <a:off x="24753960" y="29819520"/>
            <a:ext cx="9720" cy="34920"/>
          </a:xfrm>
          <a:prstGeom prst="line">
            <a:avLst/>
          </a:prstGeom>
          <a:ln w="11160">
            <a:solidFill>
              <a:srgbClr val="000000"/>
            </a:solidFill>
            <a:round/>
          </a:ln>
        </p:spPr>
        <p:style>
          <a:lnRef idx="0"/>
          <a:fillRef idx="0"/>
          <a:effectRef idx="0"/>
          <a:fontRef idx="minor"/>
        </p:style>
      </p:sp>
      <p:sp>
        <p:nvSpPr>
          <p:cNvPr id="182" name="Line 136"/>
          <p:cNvSpPr/>
          <p:nvPr/>
        </p:nvSpPr>
        <p:spPr>
          <a:xfrm flipV="1">
            <a:off x="24975360" y="29819520"/>
            <a:ext cx="1440" cy="34920"/>
          </a:xfrm>
          <a:prstGeom prst="line">
            <a:avLst/>
          </a:prstGeom>
          <a:ln w="11160">
            <a:solidFill>
              <a:srgbClr val="000000"/>
            </a:solidFill>
            <a:round/>
          </a:ln>
        </p:spPr>
        <p:style>
          <a:lnRef idx="0"/>
          <a:fillRef idx="0"/>
          <a:effectRef idx="0"/>
          <a:fontRef idx="minor"/>
        </p:style>
      </p:sp>
      <p:sp>
        <p:nvSpPr>
          <p:cNvPr id="183" name="Line 137"/>
          <p:cNvSpPr/>
          <p:nvPr/>
        </p:nvSpPr>
        <p:spPr>
          <a:xfrm flipV="1">
            <a:off x="25198200" y="29819520"/>
            <a:ext cx="1440" cy="34920"/>
          </a:xfrm>
          <a:prstGeom prst="line">
            <a:avLst/>
          </a:prstGeom>
          <a:ln w="11160">
            <a:solidFill>
              <a:srgbClr val="000000"/>
            </a:solidFill>
            <a:round/>
          </a:ln>
        </p:spPr>
        <p:style>
          <a:lnRef idx="0"/>
          <a:fillRef idx="0"/>
          <a:effectRef idx="0"/>
          <a:fontRef idx="minor"/>
        </p:style>
      </p:sp>
      <p:sp>
        <p:nvSpPr>
          <p:cNvPr id="184" name="Line 138"/>
          <p:cNvSpPr/>
          <p:nvPr/>
        </p:nvSpPr>
        <p:spPr>
          <a:xfrm flipV="1">
            <a:off x="25421400" y="29819520"/>
            <a:ext cx="11160" cy="34920"/>
          </a:xfrm>
          <a:prstGeom prst="line">
            <a:avLst/>
          </a:prstGeom>
          <a:ln w="11160">
            <a:solidFill>
              <a:srgbClr val="000000"/>
            </a:solidFill>
            <a:round/>
          </a:ln>
        </p:spPr>
        <p:style>
          <a:lnRef idx="0"/>
          <a:fillRef idx="0"/>
          <a:effectRef idx="0"/>
          <a:fontRef idx="minor"/>
        </p:style>
      </p:sp>
      <p:sp>
        <p:nvSpPr>
          <p:cNvPr id="185" name="Line 139"/>
          <p:cNvSpPr/>
          <p:nvPr/>
        </p:nvSpPr>
        <p:spPr>
          <a:xfrm flipV="1">
            <a:off x="25644240" y="29819520"/>
            <a:ext cx="11160" cy="34920"/>
          </a:xfrm>
          <a:prstGeom prst="line">
            <a:avLst/>
          </a:prstGeom>
          <a:ln w="11160">
            <a:solidFill>
              <a:srgbClr val="000000"/>
            </a:solidFill>
            <a:round/>
          </a:ln>
        </p:spPr>
        <p:style>
          <a:lnRef idx="0"/>
          <a:fillRef idx="0"/>
          <a:effectRef idx="0"/>
          <a:fontRef idx="minor"/>
        </p:style>
      </p:sp>
      <p:sp>
        <p:nvSpPr>
          <p:cNvPr id="186" name="Line 140"/>
          <p:cNvSpPr/>
          <p:nvPr/>
        </p:nvSpPr>
        <p:spPr>
          <a:xfrm flipV="1">
            <a:off x="25867080" y="29819520"/>
            <a:ext cx="1440" cy="34920"/>
          </a:xfrm>
          <a:prstGeom prst="line">
            <a:avLst/>
          </a:prstGeom>
          <a:ln w="11160">
            <a:solidFill>
              <a:srgbClr val="000000"/>
            </a:solidFill>
            <a:round/>
          </a:ln>
        </p:spPr>
        <p:style>
          <a:lnRef idx="0"/>
          <a:fillRef idx="0"/>
          <a:effectRef idx="0"/>
          <a:fontRef idx="minor"/>
        </p:style>
      </p:sp>
      <p:sp>
        <p:nvSpPr>
          <p:cNvPr id="187" name="Line 141"/>
          <p:cNvSpPr/>
          <p:nvPr/>
        </p:nvSpPr>
        <p:spPr>
          <a:xfrm flipV="1">
            <a:off x="26089920" y="29819520"/>
            <a:ext cx="1440" cy="34920"/>
          </a:xfrm>
          <a:prstGeom prst="line">
            <a:avLst/>
          </a:prstGeom>
          <a:ln w="11160">
            <a:solidFill>
              <a:srgbClr val="000000"/>
            </a:solidFill>
            <a:round/>
          </a:ln>
        </p:spPr>
        <p:style>
          <a:lnRef idx="0"/>
          <a:fillRef idx="0"/>
          <a:effectRef idx="0"/>
          <a:fontRef idx="minor"/>
        </p:style>
      </p:sp>
      <p:sp>
        <p:nvSpPr>
          <p:cNvPr id="188" name="Line 142"/>
          <p:cNvSpPr/>
          <p:nvPr/>
        </p:nvSpPr>
        <p:spPr>
          <a:xfrm flipV="1">
            <a:off x="26313120" y="29819520"/>
            <a:ext cx="1440" cy="34920"/>
          </a:xfrm>
          <a:prstGeom prst="line">
            <a:avLst/>
          </a:prstGeom>
          <a:ln w="11160">
            <a:solidFill>
              <a:srgbClr val="000000"/>
            </a:solidFill>
            <a:round/>
          </a:ln>
        </p:spPr>
        <p:style>
          <a:lnRef idx="0"/>
          <a:fillRef idx="0"/>
          <a:effectRef idx="0"/>
          <a:fontRef idx="minor"/>
        </p:style>
      </p:sp>
      <p:sp>
        <p:nvSpPr>
          <p:cNvPr id="189" name="Line 143"/>
          <p:cNvSpPr/>
          <p:nvPr/>
        </p:nvSpPr>
        <p:spPr>
          <a:xfrm flipV="1">
            <a:off x="26535960" y="29819520"/>
            <a:ext cx="1440" cy="34920"/>
          </a:xfrm>
          <a:prstGeom prst="line">
            <a:avLst/>
          </a:prstGeom>
          <a:ln w="11160">
            <a:solidFill>
              <a:srgbClr val="000000"/>
            </a:solidFill>
            <a:round/>
          </a:ln>
        </p:spPr>
        <p:style>
          <a:lnRef idx="0"/>
          <a:fillRef idx="0"/>
          <a:effectRef idx="0"/>
          <a:fontRef idx="minor"/>
        </p:style>
      </p:sp>
      <p:sp>
        <p:nvSpPr>
          <p:cNvPr id="190" name="Line 144"/>
          <p:cNvSpPr/>
          <p:nvPr/>
        </p:nvSpPr>
        <p:spPr>
          <a:xfrm flipV="1">
            <a:off x="26758800" y="29819520"/>
            <a:ext cx="1440" cy="34920"/>
          </a:xfrm>
          <a:prstGeom prst="line">
            <a:avLst/>
          </a:prstGeom>
          <a:ln w="11160">
            <a:solidFill>
              <a:srgbClr val="000000"/>
            </a:solidFill>
            <a:round/>
          </a:ln>
        </p:spPr>
        <p:style>
          <a:lnRef idx="0"/>
          <a:fillRef idx="0"/>
          <a:effectRef idx="0"/>
          <a:fontRef idx="minor"/>
        </p:style>
      </p:sp>
      <p:sp>
        <p:nvSpPr>
          <p:cNvPr id="191" name="Line 145"/>
          <p:cNvSpPr/>
          <p:nvPr/>
        </p:nvSpPr>
        <p:spPr>
          <a:xfrm flipV="1">
            <a:off x="26980560" y="29819520"/>
            <a:ext cx="1080" cy="34920"/>
          </a:xfrm>
          <a:prstGeom prst="line">
            <a:avLst/>
          </a:prstGeom>
          <a:ln w="11160">
            <a:solidFill>
              <a:srgbClr val="000000"/>
            </a:solidFill>
            <a:round/>
          </a:ln>
        </p:spPr>
        <p:style>
          <a:lnRef idx="0"/>
          <a:fillRef idx="0"/>
          <a:effectRef idx="0"/>
          <a:fontRef idx="minor"/>
        </p:style>
      </p:sp>
      <p:sp>
        <p:nvSpPr>
          <p:cNvPr id="192" name="Line 146"/>
          <p:cNvSpPr/>
          <p:nvPr/>
        </p:nvSpPr>
        <p:spPr>
          <a:xfrm flipV="1">
            <a:off x="27203400" y="29819520"/>
            <a:ext cx="1440" cy="34920"/>
          </a:xfrm>
          <a:prstGeom prst="line">
            <a:avLst/>
          </a:prstGeom>
          <a:ln w="11160">
            <a:solidFill>
              <a:srgbClr val="000000"/>
            </a:solidFill>
            <a:round/>
          </a:ln>
        </p:spPr>
        <p:style>
          <a:lnRef idx="0"/>
          <a:fillRef idx="0"/>
          <a:effectRef idx="0"/>
          <a:fontRef idx="minor"/>
        </p:style>
      </p:sp>
      <p:sp>
        <p:nvSpPr>
          <p:cNvPr id="193" name="Line 147"/>
          <p:cNvSpPr/>
          <p:nvPr/>
        </p:nvSpPr>
        <p:spPr>
          <a:xfrm flipV="1">
            <a:off x="27426240" y="29819520"/>
            <a:ext cx="1440" cy="34920"/>
          </a:xfrm>
          <a:prstGeom prst="line">
            <a:avLst/>
          </a:prstGeom>
          <a:ln w="11160">
            <a:solidFill>
              <a:srgbClr val="000000"/>
            </a:solidFill>
            <a:round/>
          </a:ln>
        </p:spPr>
        <p:style>
          <a:lnRef idx="0"/>
          <a:fillRef idx="0"/>
          <a:effectRef idx="0"/>
          <a:fontRef idx="minor"/>
        </p:style>
      </p:sp>
      <p:sp>
        <p:nvSpPr>
          <p:cNvPr id="194" name="Line 148"/>
          <p:cNvSpPr/>
          <p:nvPr/>
        </p:nvSpPr>
        <p:spPr>
          <a:xfrm flipV="1">
            <a:off x="27649080" y="29819520"/>
            <a:ext cx="1440" cy="34920"/>
          </a:xfrm>
          <a:prstGeom prst="line">
            <a:avLst/>
          </a:prstGeom>
          <a:ln w="11160">
            <a:solidFill>
              <a:srgbClr val="000000"/>
            </a:solidFill>
            <a:round/>
          </a:ln>
        </p:spPr>
        <p:style>
          <a:lnRef idx="0"/>
          <a:fillRef idx="0"/>
          <a:effectRef idx="0"/>
          <a:fontRef idx="minor"/>
        </p:style>
      </p:sp>
      <p:sp>
        <p:nvSpPr>
          <p:cNvPr id="195" name="Line 149"/>
          <p:cNvSpPr/>
          <p:nvPr/>
        </p:nvSpPr>
        <p:spPr>
          <a:xfrm flipV="1">
            <a:off x="27872280" y="29819520"/>
            <a:ext cx="1440" cy="34920"/>
          </a:xfrm>
          <a:prstGeom prst="line">
            <a:avLst/>
          </a:prstGeom>
          <a:ln w="11160">
            <a:solidFill>
              <a:srgbClr val="000000"/>
            </a:solidFill>
            <a:round/>
          </a:ln>
        </p:spPr>
        <p:style>
          <a:lnRef idx="0"/>
          <a:fillRef idx="0"/>
          <a:effectRef idx="0"/>
          <a:fontRef idx="minor"/>
        </p:style>
      </p:sp>
      <p:sp>
        <p:nvSpPr>
          <p:cNvPr id="196" name="Line 150"/>
          <p:cNvSpPr/>
          <p:nvPr/>
        </p:nvSpPr>
        <p:spPr>
          <a:xfrm flipV="1">
            <a:off x="28095120" y="29819520"/>
            <a:ext cx="1440" cy="34920"/>
          </a:xfrm>
          <a:prstGeom prst="line">
            <a:avLst/>
          </a:prstGeom>
          <a:ln w="11160">
            <a:solidFill>
              <a:srgbClr val="000000"/>
            </a:solidFill>
            <a:round/>
          </a:ln>
        </p:spPr>
        <p:style>
          <a:lnRef idx="0"/>
          <a:fillRef idx="0"/>
          <a:effectRef idx="0"/>
          <a:fontRef idx="minor"/>
        </p:style>
      </p:sp>
      <p:sp>
        <p:nvSpPr>
          <p:cNvPr id="197" name="Line 151"/>
          <p:cNvSpPr/>
          <p:nvPr/>
        </p:nvSpPr>
        <p:spPr>
          <a:xfrm flipV="1">
            <a:off x="28317960" y="29819520"/>
            <a:ext cx="1440" cy="34920"/>
          </a:xfrm>
          <a:prstGeom prst="line">
            <a:avLst/>
          </a:prstGeom>
          <a:ln w="11160">
            <a:solidFill>
              <a:srgbClr val="000000"/>
            </a:solidFill>
            <a:round/>
          </a:ln>
        </p:spPr>
        <p:style>
          <a:lnRef idx="0"/>
          <a:fillRef idx="0"/>
          <a:effectRef idx="0"/>
          <a:fontRef idx="minor"/>
        </p:style>
      </p:sp>
      <p:sp>
        <p:nvSpPr>
          <p:cNvPr id="198" name="Line 152"/>
          <p:cNvSpPr/>
          <p:nvPr/>
        </p:nvSpPr>
        <p:spPr>
          <a:xfrm flipV="1">
            <a:off x="28540800" y="29819520"/>
            <a:ext cx="1440" cy="34920"/>
          </a:xfrm>
          <a:prstGeom prst="line">
            <a:avLst/>
          </a:prstGeom>
          <a:ln w="11160">
            <a:solidFill>
              <a:srgbClr val="000000"/>
            </a:solidFill>
            <a:round/>
          </a:ln>
        </p:spPr>
        <p:style>
          <a:lnRef idx="0"/>
          <a:fillRef idx="0"/>
          <a:effectRef idx="0"/>
          <a:fontRef idx="minor"/>
        </p:style>
      </p:sp>
      <p:sp>
        <p:nvSpPr>
          <p:cNvPr id="199" name="Line 153"/>
          <p:cNvSpPr/>
          <p:nvPr/>
        </p:nvSpPr>
        <p:spPr>
          <a:xfrm flipV="1">
            <a:off x="28762560" y="29819520"/>
            <a:ext cx="1440" cy="34920"/>
          </a:xfrm>
          <a:prstGeom prst="line">
            <a:avLst/>
          </a:prstGeom>
          <a:ln w="11160">
            <a:solidFill>
              <a:srgbClr val="000000"/>
            </a:solidFill>
            <a:round/>
          </a:ln>
        </p:spPr>
        <p:style>
          <a:lnRef idx="0"/>
          <a:fillRef idx="0"/>
          <a:effectRef idx="0"/>
          <a:fontRef idx="minor"/>
        </p:style>
      </p:sp>
      <p:sp>
        <p:nvSpPr>
          <p:cNvPr id="200" name="Line 154"/>
          <p:cNvSpPr/>
          <p:nvPr/>
        </p:nvSpPr>
        <p:spPr>
          <a:xfrm flipV="1">
            <a:off x="28985400" y="29819520"/>
            <a:ext cx="1440" cy="34920"/>
          </a:xfrm>
          <a:prstGeom prst="line">
            <a:avLst/>
          </a:prstGeom>
          <a:ln w="11160">
            <a:solidFill>
              <a:srgbClr val="000000"/>
            </a:solidFill>
            <a:round/>
          </a:ln>
        </p:spPr>
        <p:style>
          <a:lnRef idx="0"/>
          <a:fillRef idx="0"/>
          <a:effectRef idx="0"/>
          <a:fontRef idx="minor"/>
        </p:style>
      </p:sp>
      <p:sp>
        <p:nvSpPr>
          <p:cNvPr id="201" name="Line 155"/>
          <p:cNvSpPr/>
          <p:nvPr/>
        </p:nvSpPr>
        <p:spPr>
          <a:xfrm flipV="1">
            <a:off x="29208240" y="29819520"/>
            <a:ext cx="1440" cy="34920"/>
          </a:xfrm>
          <a:prstGeom prst="line">
            <a:avLst/>
          </a:prstGeom>
          <a:ln w="11160">
            <a:solidFill>
              <a:srgbClr val="000000"/>
            </a:solidFill>
            <a:round/>
          </a:ln>
        </p:spPr>
        <p:style>
          <a:lnRef idx="0"/>
          <a:fillRef idx="0"/>
          <a:effectRef idx="0"/>
          <a:fontRef idx="minor"/>
        </p:style>
      </p:sp>
      <p:sp>
        <p:nvSpPr>
          <p:cNvPr id="202" name="Line 156"/>
          <p:cNvSpPr/>
          <p:nvPr/>
        </p:nvSpPr>
        <p:spPr>
          <a:xfrm flipV="1">
            <a:off x="29431440" y="29819520"/>
            <a:ext cx="1440" cy="34920"/>
          </a:xfrm>
          <a:prstGeom prst="line">
            <a:avLst/>
          </a:prstGeom>
          <a:ln w="11160">
            <a:solidFill>
              <a:srgbClr val="000000"/>
            </a:solidFill>
            <a:round/>
          </a:ln>
        </p:spPr>
        <p:style>
          <a:lnRef idx="0"/>
          <a:fillRef idx="0"/>
          <a:effectRef idx="0"/>
          <a:fontRef idx="minor"/>
        </p:style>
      </p:sp>
      <p:sp>
        <p:nvSpPr>
          <p:cNvPr id="203" name="Line 157"/>
          <p:cNvSpPr/>
          <p:nvPr/>
        </p:nvSpPr>
        <p:spPr>
          <a:xfrm flipV="1">
            <a:off x="29654280" y="29819520"/>
            <a:ext cx="1440" cy="34920"/>
          </a:xfrm>
          <a:prstGeom prst="line">
            <a:avLst/>
          </a:prstGeom>
          <a:ln w="11160">
            <a:solidFill>
              <a:srgbClr val="000000"/>
            </a:solidFill>
            <a:round/>
          </a:ln>
        </p:spPr>
        <p:style>
          <a:lnRef idx="0"/>
          <a:fillRef idx="0"/>
          <a:effectRef idx="0"/>
          <a:fontRef idx="minor"/>
        </p:style>
      </p:sp>
      <p:sp>
        <p:nvSpPr>
          <p:cNvPr id="204" name="Line 158"/>
          <p:cNvSpPr/>
          <p:nvPr/>
        </p:nvSpPr>
        <p:spPr>
          <a:xfrm flipV="1">
            <a:off x="29877120" y="29819520"/>
            <a:ext cx="1440" cy="34920"/>
          </a:xfrm>
          <a:prstGeom prst="line">
            <a:avLst/>
          </a:prstGeom>
          <a:ln w="11160">
            <a:solidFill>
              <a:srgbClr val="000000"/>
            </a:solidFill>
            <a:round/>
          </a:ln>
        </p:spPr>
        <p:style>
          <a:lnRef idx="0"/>
          <a:fillRef idx="0"/>
          <a:effectRef idx="0"/>
          <a:fontRef idx="minor"/>
        </p:style>
      </p:sp>
      <p:sp>
        <p:nvSpPr>
          <p:cNvPr id="205" name="Line 159"/>
          <p:cNvSpPr/>
          <p:nvPr/>
        </p:nvSpPr>
        <p:spPr>
          <a:xfrm flipV="1">
            <a:off x="30099960" y="29819520"/>
            <a:ext cx="1440" cy="34920"/>
          </a:xfrm>
          <a:prstGeom prst="line">
            <a:avLst/>
          </a:prstGeom>
          <a:ln w="11160">
            <a:solidFill>
              <a:srgbClr val="000000"/>
            </a:solidFill>
            <a:round/>
          </a:ln>
        </p:spPr>
        <p:style>
          <a:lnRef idx="0"/>
          <a:fillRef idx="0"/>
          <a:effectRef idx="0"/>
          <a:fontRef idx="minor"/>
        </p:style>
      </p:sp>
      <p:sp>
        <p:nvSpPr>
          <p:cNvPr id="206" name="Line 160"/>
          <p:cNvSpPr/>
          <p:nvPr/>
        </p:nvSpPr>
        <p:spPr>
          <a:xfrm flipV="1">
            <a:off x="30323160" y="29819520"/>
            <a:ext cx="1440" cy="34920"/>
          </a:xfrm>
          <a:prstGeom prst="line">
            <a:avLst/>
          </a:prstGeom>
          <a:ln w="11160">
            <a:solidFill>
              <a:srgbClr val="000000"/>
            </a:solidFill>
            <a:round/>
          </a:ln>
        </p:spPr>
        <p:style>
          <a:lnRef idx="0"/>
          <a:fillRef idx="0"/>
          <a:effectRef idx="0"/>
          <a:fontRef idx="minor"/>
        </p:style>
      </p:sp>
      <p:sp>
        <p:nvSpPr>
          <p:cNvPr id="207" name="Line 161"/>
          <p:cNvSpPr/>
          <p:nvPr/>
        </p:nvSpPr>
        <p:spPr>
          <a:xfrm flipV="1">
            <a:off x="30546000" y="29819520"/>
            <a:ext cx="1440" cy="34920"/>
          </a:xfrm>
          <a:prstGeom prst="line">
            <a:avLst/>
          </a:prstGeom>
          <a:ln w="11160">
            <a:solidFill>
              <a:srgbClr val="000000"/>
            </a:solidFill>
            <a:round/>
          </a:ln>
        </p:spPr>
        <p:style>
          <a:lnRef idx="0"/>
          <a:fillRef idx="0"/>
          <a:effectRef idx="0"/>
          <a:fontRef idx="minor"/>
        </p:style>
      </p:sp>
      <p:sp>
        <p:nvSpPr>
          <p:cNvPr id="208" name="CustomShape 162"/>
          <p:cNvSpPr/>
          <p:nvPr/>
        </p:nvSpPr>
        <p:spPr>
          <a:xfrm>
            <a:off x="23120280" y="29676600"/>
            <a:ext cx="243720" cy="298080"/>
          </a:xfrm>
          <a:prstGeom prst="rect">
            <a:avLst/>
          </a:prstGeom>
          <a:noFill/>
          <a:ln>
            <a:noFill/>
          </a:ln>
        </p:spPr>
        <p:style>
          <a:lnRef idx="0"/>
          <a:fillRef idx="0"/>
          <a:effectRef idx="0"/>
          <a:fontRef idx="minor"/>
        </p:style>
      </p:sp>
      <p:sp>
        <p:nvSpPr>
          <p:cNvPr id="209" name="CustomShape 163"/>
          <p:cNvSpPr/>
          <p:nvPr/>
        </p:nvSpPr>
        <p:spPr>
          <a:xfrm>
            <a:off x="23120280" y="29700360"/>
            <a:ext cx="2844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20</a:t>
            </a:r>
            <a:endParaRPr b="0" lang="en-US" sz="1600" spc="-1" strike="noStrike">
              <a:solidFill>
                <a:srgbClr val="000000"/>
              </a:solidFill>
              <a:uFill>
                <a:solidFill>
                  <a:srgbClr val="ffffff"/>
                </a:solidFill>
              </a:uFill>
              <a:latin typeface="Arial"/>
            </a:endParaRPr>
          </a:p>
        </p:txBody>
      </p:sp>
      <p:sp>
        <p:nvSpPr>
          <p:cNvPr id="210" name="CustomShape 164"/>
          <p:cNvSpPr/>
          <p:nvPr/>
        </p:nvSpPr>
        <p:spPr>
          <a:xfrm>
            <a:off x="23120280" y="28554480"/>
            <a:ext cx="243720" cy="309240"/>
          </a:xfrm>
          <a:prstGeom prst="rect">
            <a:avLst/>
          </a:prstGeom>
          <a:noFill/>
          <a:ln>
            <a:noFill/>
          </a:ln>
        </p:spPr>
        <p:style>
          <a:lnRef idx="0"/>
          <a:fillRef idx="0"/>
          <a:effectRef idx="0"/>
          <a:fontRef idx="minor"/>
        </p:style>
      </p:sp>
      <p:sp>
        <p:nvSpPr>
          <p:cNvPr id="211" name="CustomShape 165"/>
          <p:cNvSpPr/>
          <p:nvPr/>
        </p:nvSpPr>
        <p:spPr>
          <a:xfrm>
            <a:off x="23120280" y="28578240"/>
            <a:ext cx="2844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30</a:t>
            </a:r>
            <a:endParaRPr b="0" lang="en-US" sz="1600" spc="-1" strike="noStrike">
              <a:solidFill>
                <a:srgbClr val="000000"/>
              </a:solidFill>
              <a:uFill>
                <a:solidFill>
                  <a:srgbClr val="ffffff"/>
                </a:solidFill>
              </a:uFill>
              <a:latin typeface="Arial"/>
            </a:endParaRPr>
          </a:p>
        </p:txBody>
      </p:sp>
      <p:sp>
        <p:nvSpPr>
          <p:cNvPr id="212" name="CustomShape 166"/>
          <p:cNvSpPr/>
          <p:nvPr/>
        </p:nvSpPr>
        <p:spPr>
          <a:xfrm>
            <a:off x="23120280" y="27432000"/>
            <a:ext cx="243720" cy="309240"/>
          </a:xfrm>
          <a:prstGeom prst="rect">
            <a:avLst/>
          </a:prstGeom>
          <a:noFill/>
          <a:ln>
            <a:noFill/>
          </a:ln>
        </p:spPr>
        <p:style>
          <a:lnRef idx="0"/>
          <a:fillRef idx="0"/>
          <a:effectRef idx="0"/>
          <a:fontRef idx="minor"/>
        </p:style>
      </p:sp>
      <p:sp>
        <p:nvSpPr>
          <p:cNvPr id="213" name="CustomShape 167"/>
          <p:cNvSpPr/>
          <p:nvPr/>
        </p:nvSpPr>
        <p:spPr>
          <a:xfrm>
            <a:off x="23120280" y="27455760"/>
            <a:ext cx="2844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40</a:t>
            </a:r>
            <a:endParaRPr b="0" lang="en-US" sz="1600" spc="-1" strike="noStrike">
              <a:solidFill>
                <a:srgbClr val="000000"/>
              </a:solidFill>
              <a:uFill>
                <a:solidFill>
                  <a:srgbClr val="ffffff"/>
                </a:solidFill>
              </a:uFill>
              <a:latin typeface="Arial"/>
            </a:endParaRPr>
          </a:p>
        </p:txBody>
      </p:sp>
      <p:sp>
        <p:nvSpPr>
          <p:cNvPr id="214" name="CustomShape 168"/>
          <p:cNvSpPr/>
          <p:nvPr/>
        </p:nvSpPr>
        <p:spPr>
          <a:xfrm>
            <a:off x="23120280" y="26320680"/>
            <a:ext cx="243720" cy="298080"/>
          </a:xfrm>
          <a:prstGeom prst="rect">
            <a:avLst/>
          </a:prstGeom>
          <a:noFill/>
          <a:ln>
            <a:noFill/>
          </a:ln>
        </p:spPr>
        <p:style>
          <a:lnRef idx="0"/>
          <a:fillRef idx="0"/>
          <a:effectRef idx="0"/>
          <a:fontRef idx="minor"/>
        </p:style>
      </p:sp>
      <p:sp>
        <p:nvSpPr>
          <p:cNvPr id="215" name="CustomShape 169"/>
          <p:cNvSpPr/>
          <p:nvPr/>
        </p:nvSpPr>
        <p:spPr>
          <a:xfrm>
            <a:off x="23120280" y="26333280"/>
            <a:ext cx="2844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50</a:t>
            </a:r>
            <a:endParaRPr b="0" lang="en-US" sz="1600" spc="-1" strike="noStrike">
              <a:solidFill>
                <a:srgbClr val="000000"/>
              </a:solidFill>
              <a:uFill>
                <a:solidFill>
                  <a:srgbClr val="ffffff"/>
                </a:solidFill>
              </a:uFill>
              <a:latin typeface="Arial"/>
            </a:endParaRPr>
          </a:p>
        </p:txBody>
      </p:sp>
      <p:sp>
        <p:nvSpPr>
          <p:cNvPr id="216" name="CustomShape 170"/>
          <p:cNvSpPr/>
          <p:nvPr/>
        </p:nvSpPr>
        <p:spPr>
          <a:xfrm>
            <a:off x="23120280" y="25198560"/>
            <a:ext cx="243720" cy="310680"/>
          </a:xfrm>
          <a:prstGeom prst="rect">
            <a:avLst/>
          </a:prstGeom>
          <a:noFill/>
          <a:ln>
            <a:noFill/>
          </a:ln>
        </p:spPr>
        <p:style>
          <a:lnRef idx="0"/>
          <a:fillRef idx="0"/>
          <a:effectRef idx="0"/>
          <a:fontRef idx="minor"/>
        </p:style>
      </p:sp>
      <p:sp>
        <p:nvSpPr>
          <p:cNvPr id="217" name="CustomShape 171"/>
          <p:cNvSpPr/>
          <p:nvPr/>
        </p:nvSpPr>
        <p:spPr>
          <a:xfrm>
            <a:off x="23120280" y="25222320"/>
            <a:ext cx="2844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60</a:t>
            </a:r>
            <a:endParaRPr b="0" lang="en-US" sz="1600" spc="-1" strike="noStrike">
              <a:solidFill>
                <a:srgbClr val="000000"/>
              </a:solidFill>
              <a:uFill>
                <a:solidFill>
                  <a:srgbClr val="ffffff"/>
                </a:solidFill>
              </a:uFill>
              <a:latin typeface="Arial"/>
            </a:endParaRPr>
          </a:p>
        </p:txBody>
      </p:sp>
      <p:sp>
        <p:nvSpPr>
          <p:cNvPr id="218" name="CustomShape 172"/>
          <p:cNvSpPr/>
          <p:nvPr/>
        </p:nvSpPr>
        <p:spPr>
          <a:xfrm rot="21532800">
            <a:off x="23330880" y="29993760"/>
            <a:ext cx="1854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N</a:t>
            </a:r>
            <a:endParaRPr b="0" lang="en-US" sz="1600" spc="-1" strike="noStrike">
              <a:solidFill>
                <a:srgbClr val="000000"/>
              </a:solidFill>
              <a:uFill>
                <a:solidFill>
                  <a:srgbClr val="ffffff"/>
                </a:solidFill>
              </a:uFill>
              <a:latin typeface="Arial"/>
            </a:endParaRPr>
          </a:p>
        </p:txBody>
      </p:sp>
      <p:sp>
        <p:nvSpPr>
          <p:cNvPr id="219" name="CustomShape 173"/>
          <p:cNvSpPr/>
          <p:nvPr/>
        </p:nvSpPr>
        <p:spPr>
          <a:xfrm rot="21465000">
            <a:off x="24182280" y="29989440"/>
            <a:ext cx="2844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C*</a:t>
            </a:r>
            <a:endParaRPr b="0" lang="en-US" sz="1600" spc="-1" strike="noStrike">
              <a:solidFill>
                <a:srgbClr val="000000"/>
              </a:solidFill>
              <a:uFill>
                <a:solidFill>
                  <a:srgbClr val="ffffff"/>
                </a:solidFill>
              </a:uFill>
              <a:latin typeface="Arial"/>
            </a:endParaRPr>
          </a:p>
        </p:txBody>
      </p:sp>
      <p:sp>
        <p:nvSpPr>
          <p:cNvPr id="220" name="CustomShape 174"/>
          <p:cNvSpPr/>
          <p:nvPr/>
        </p:nvSpPr>
        <p:spPr>
          <a:xfrm rot="16200000">
            <a:off x="22230720" y="27191880"/>
            <a:ext cx="1355400" cy="456840"/>
          </a:xfrm>
          <a:prstGeom prst="rect">
            <a:avLst/>
          </a:prstGeom>
          <a:noFill/>
          <a:ln>
            <a:noFill/>
          </a:ln>
        </p:spPr>
        <p:style>
          <a:lnRef idx="0"/>
          <a:fillRef idx="0"/>
          <a:effectRef idx="0"/>
          <a:fontRef idx="minor"/>
        </p:style>
        <p:txBody>
          <a:bodyPr wrap="none" lIns="0" rIns="0" tIns="0" bIns="0"/>
          <a:p>
            <a:pPr>
              <a:lnSpc>
                <a:spcPct val="100000"/>
              </a:lnSpc>
            </a:pPr>
            <a:r>
              <a:rPr b="1" lang="en-US" sz="3000" spc="-1" strike="noStrike">
                <a:solidFill>
                  <a:srgbClr val="000000"/>
                </a:solidFill>
                <a:uFill>
                  <a:solidFill>
                    <a:srgbClr val="ffffff"/>
                  </a:solidFill>
                </a:uFill>
                <a:latin typeface="Arial"/>
                <a:ea typeface="Arial"/>
              </a:rPr>
              <a:t>T-score</a:t>
            </a:r>
            <a:endParaRPr b="0" lang="en-US" sz="1600" spc="-1" strike="noStrike">
              <a:solidFill>
                <a:srgbClr val="000000"/>
              </a:solidFill>
              <a:uFill>
                <a:solidFill>
                  <a:srgbClr val="ffffff"/>
                </a:solidFill>
              </a:uFill>
              <a:latin typeface="Arial"/>
            </a:endParaRPr>
          </a:p>
        </p:txBody>
      </p:sp>
      <p:sp>
        <p:nvSpPr>
          <p:cNvPr id="221" name="CustomShape 175"/>
          <p:cNvSpPr/>
          <p:nvPr/>
        </p:nvSpPr>
        <p:spPr>
          <a:xfrm>
            <a:off x="24604560" y="24196680"/>
            <a:ext cx="6131880" cy="525240"/>
          </a:xfrm>
          <a:prstGeom prst="rect">
            <a:avLst/>
          </a:prstGeom>
          <a:solidFill>
            <a:srgbClr val="ffffff"/>
          </a:solidFill>
          <a:ln w="11160">
            <a:solidFill>
              <a:srgbClr val="000000"/>
            </a:solidFill>
            <a:miter/>
          </a:ln>
        </p:spPr>
        <p:style>
          <a:lnRef idx="0"/>
          <a:fillRef idx="0"/>
          <a:effectRef idx="0"/>
          <a:fontRef idx="minor"/>
        </p:style>
      </p:sp>
      <p:sp>
        <p:nvSpPr>
          <p:cNvPr id="222" name="Line 176"/>
          <p:cNvSpPr/>
          <p:nvPr/>
        </p:nvSpPr>
        <p:spPr>
          <a:xfrm>
            <a:off x="24732720" y="24410880"/>
            <a:ext cx="699840" cy="1440"/>
          </a:xfrm>
          <a:prstGeom prst="line">
            <a:avLst/>
          </a:prstGeom>
          <a:ln w="47520">
            <a:solidFill>
              <a:srgbClr val="3333cc"/>
            </a:solidFill>
            <a:round/>
          </a:ln>
        </p:spPr>
        <p:style>
          <a:lnRef idx="0"/>
          <a:fillRef idx="0"/>
          <a:effectRef idx="0"/>
          <a:fontRef idx="minor"/>
        </p:style>
      </p:sp>
      <p:sp>
        <p:nvSpPr>
          <p:cNvPr id="223" name="CustomShape 177"/>
          <p:cNvSpPr/>
          <p:nvPr/>
        </p:nvSpPr>
        <p:spPr>
          <a:xfrm>
            <a:off x="24986880" y="24267960"/>
            <a:ext cx="180360" cy="274320"/>
          </a:xfrm>
          <a:custGeom>
            <a:avLst/>
            <a:gdLst/>
            <a:ahLst/>
            <a:rect l="l" t="t" r="r" b="b"/>
            <a:pathLst>
              <a:path w="128" h="173">
                <a:moveTo>
                  <a:pt x="68" y="0"/>
                </a:moveTo>
                <a:lnTo>
                  <a:pt x="128" y="83"/>
                </a:lnTo>
                <a:lnTo>
                  <a:pt x="68" y="173"/>
                </a:lnTo>
                <a:lnTo>
                  <a:pt x="0" y="83"/>
                </a:lnTo>
                <a:lnTo>
                  <a:pt x="68" y="0"/>
                </a:lnTo>
                <a:close/>
              </a:path>
            </a:pathLst>
          </a:custGeom>
          <a:solidFill>
            <a:srgbClr val="3333cc"/>
          </a:solidFill>
          <a:ln w="47520">
            <a:solidFill>
              <a:srgbClr val="3333cc"/>
            </a:solidFill>
            <a:round/>
          </a:ln>
        </p:spPr>
        <p:style>
          <a:lnRef idx="0"/>
          <a:fillRef idx="0"/>
          <a:effectRef idx="0"/>
          <a:fontRef idx="minor"/>
        </p:style>
      </p:sp>
      <p:sp>
        <p:nvSpPr>
          <p:cNvPr id="224" name="CustomShape 178"/>
          <p:cNvSpPr/>
          <p:nvPr/>
        </p:nvSpPr>
        <p:spPr>
          <a:xfrm>
            <a:off x="25538400" y="24220440"/>
            <a:ext cx="2131560" cy="453600"/>
          </a:xfrm>
          <a:prstGeom prst="rect">
            <a:avLst/>
          </a:prstGeom>
          <a:noFill/>
          <a:ln>
            <a:noFill/>
          </a:ln>
        </p:spPr>
        <p:style>
          <a:lnRef idx="0"/>
          <a:fillRef idx="0"/>
          <a:effectRef idx="0"/>
          <a:fontRef idx="minor"/>
        </p:style>
      </p:sp>
      <p:sp>
        <p:nvSpPr>
          <p:cNvPr id="225" name="CustomShape 179"/>
          <p:cNvSpPr/>
          <p:nvPr/>
        </p:nvSpPr>
        <p:spPr>
          <a:xfrm>
            <a:off x="25548840" y="24233040"/>
            <a:ext cx="2364840" cy="457200"/>
          </a:xfrm>
          <a:prstGeom prst="rect">
            <a:avLst/>
          </a:prstGeom>
          <a:noFill/>
          <a:ln>
            <a:noFill/>
          </a:ln>
        </p:spPr>
        <p:style>
          <a:lnRef idx="0"/>
          <a:fillRef idx="0"/>
          <a:effectRef idx="0"/>
          <a:fontRef idx="minor"/>
        </p:style>
        <p:txBody>
          <a:bodyPr wrap="none" lIns="0" rIns="0" tIns="0" bIns="0"/>
          <a:p>
            <a:pPr>
              <a:lnSpc>
                <a:spcPct val="100000"/>
              </a:lnSpc>
            </a:pPr>
            <a:r>
              <a:rPr b="1" lang="en-US" sz="3000" spc="-1" strike="noStrike">
                <a:solidFill>
                  <a:srgbClr val="000000"/>
                </a:solidFill>
                <a:uFill>
                  <a:solidFill>
                    <a:srgbClr val="ffffff"/>
                  </a:solidFill>
                </a:uFill>
                <a:latin typeface="Arial"/>
                <a:ea typeface="Arial"/>
              </a:rPr>
              <a:t>Testosterone</a:t>
            </a:r>
            <a:endParaRPr b="0" lang="en-US" sz="1600" spc="-1" strike="noStrike">
              <a:solidFill>
                <a:srgbClr val="000000"/>
              </a:solidFill>
              <a:uFill>
                <a:solidFill>
                  <a:srgbClr val="ffffff"/>
                </a:solidFill>
              </a:uFill>
              <a:latin typeface="Arial"/>
            </a:endParaRPr>
          </a:p>
        </p:txBody>
      </p:sp>
      <p:sp>
        <p:nvSpPr>
          <p:cNvPr id="226" name="Line 180"/>
          <p:cNvSpPr/>
          <p:nvPr/>
        </p:nvSpPr>
        <p:spPr>
          <a:xfrm>
            <a:off x="27989280" y="24399720"/>
            <a:ext cx="805680" cy="11160"/>
          </a:xfrm>
          <a:prstGeom prst="line">
            <a:avLst/>
          </a:prstGeom>
          <a:ln w="47520">
            <a:solidFill>
              <a:srgbClr val="00cc99"/>
            </a:solidFill>
            <a:round/>
          </a:ln>
        </p:spPr>
        <p:style>
          <a:lnRef idx="0"/>
          <a:fillRef idx="0"/>
          <a:effectRef idx="0"/>
          <a:fontRef idx="minor"/>
        </p:style>
      </p:sp>
      <p:sp>
        <p:nvSpPr>
          <p:cNvPr id="227" name="CustomShape 181"/>
          <p:cNvSpPr/>
          <p:nvPr/>
        </p:nvSpPr>
        <p:spPr>
          <a:xfrm>
            <a:off x="28285920" y="24292080"/>
            <a:ext cx="212760" cy="237600"/>
          </a:xfrm>
          <a:prstGeom prst="rect">
            <a:avLst/>
          </a:prstGeom>
          <a:solidFill>
            <a:srgbClr val="00cc99"/>
          </a:solidFill>
          <a:ln w="47520">
            <a:solidFill>
              <a:srgbClr val="00cc99"/>
            </a:solidFill>
            <a:miter/>
          </a:ln>
        </p:spPr>
        <p:style>
          <a:lnRef idx="0"/>
          <a:fillRef idx="0"/>
          <a:effectRef idx="0"/>
          <a:fontRef idx="minor"/>
        </p:style>
      </p:sp>
      <p:sp>
        <p:nvSpPr>
          <p:cNvPr id="228" name="CustomShape 182"/>
          <p:cNvSpPr/>
          <p:nvPr/>
        </p:nvSpPr>
        <p:spPr>
          <a:xfrm>
            <a:off x="28869840" y="24220440"/>
            <a:ext cx="1303560" cy="453600"/>
          </a:xfrm>
          <a:prstGeom prst="rect">
            <a:avLst/>
          </a:prstGeom>
          <a:noFill/>
          <a:ln>
            <a:noFill/>
          </a:ln>
        </p:spPr>
        <p:style>
          <a:lnRef idx="0"/>
          <a:fillRef idx="0"/>
          <a:effectRef idx="0"/>
          <a:fontRef idx="minor"/>
        </p:style>
      </p:sp>
      <p:sp>
        <p:nvSpPr>
          <p:cNvPr id="229" name="CustomShape 183"/>
          <p:cNvSpPr/>
          <p:nvPr/>
        </p:nvSpPr>
        <p:spPr>
          <a:xfrm>
            <a:off x="28875600" y="24233040"/>
            <a:ext cx="1462680" cy="457200"/>
          </a:xfrm>
          <a:prstGeom prst="rect">
            <a:avLst/>
          </a:prstGeom>
          <a:noFill/>
          <a:ln>
            <a:noFill/>
          </a:ln>
        </p:spPr>
        <p:style>
          <a:lnRef idx="0"/>
          <a:fillRef idx="0"/>
          <a:effectRef idx="0"/>
          <a:fontRef idx="minor"/>
        </p:style>
        <p:txBody>
          <a:bodyPr wrap="none" lIns="0" rIns="0" tIns="0" bIns="0"/>
          <a:p>
            <a:pPr>
              <a:lnSpc>
                <a:spcPct val="100000"/>
              </a:lnSpc>
            </a:pPr>
            <a:r>
              <a:rPr b="1" lang="en-US" sz="3000" spc="-1" strike="noStrike">
                <a:solidFill>
                  <a:srgbClr val="000000"/>
                </a:solidFill>
                <a:uFill>
                  <a:solidFill>
                    <a:srgbClr val="ffffff"/>
                  </a:solidFill>
                </a:uFill>
                <a:latin typeface="Arial"/>
                <a:ea typeface="Arial"/>
              </a:rPr>
              <a:t>Placebo</a:t>
            </a:r>
            <a:endParaRPr b="0" lang="en-US" sz="1600" spc="-1" strike="noStrike">
              <a:solidFill>
                <a:srgbClr val="000000"/>
              </a:solidFill>
              <a:uFill>
                <a:solidFill>
                  <a:srgbClr val="ffffff"/>
                </a:solidFill>
              </a:uFill>
              <a:latin typeface="Arial"/>
            </a:endParaRPr>
          </a:p>
        </p:txBody>
      </p:sp>
      <p:sp>
        <p:nvSpPr>
          <p:cNvPr id="230" name="CustomShape 184"/>
          <p:cNvSpPr/>
          <p:nvPr/>
        </p:nvSpPr>
        <p:spPr>
          <a:xfrm>
            <a:off x="29781360" y="30667320"/>
            <a:ext cx="1072080" cy="356760"/>
          </a:xfrm>
          <a:prstGeom prst="rect">
            <a:avLst/>
          </a:prstGeom>
          <a:solidFill>
            <a:srgbClr val="ffffff"/>
          </a:solidFill>
          <a:ln w="11160">
            <a:solidFill>
              <a:srgbClr val="000000"/>
            </a:solidFill>
            <a:miter/>
          </a:ln>
        </p:spPr>
        <p:style>
          <a:lnRef idx="0"/>
          <a:fillRef idx="0"/>
          <a:effectRef idx="0"/>
          <a:fontRef idx="minor"/>
        </p:style>
      </p:sp>
      <p:sp>
        <p:nvSpPr>
          <p:cNvPr id="231" name="CustomShape 185"/>
          <p:cNvSpPr/>
          <p:nvPr/>
        </p:nvSpPr>
        <p:spPr>
          <a:xfrm>
            <a:off x="29783880" y="30691080"/>
            <a:ext cx="10386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  </a:t>
            </a:r>
            <a:r>
              <a:rPr b="1" lang="en-US" sz="2000" spc="-1" strike="noStrike">
                <a:solidFill>
                  <a:srgbClr val="000000"/>
                </a:solidFill>
                <a:uFill>
                  <a:solidFill>
                    <a:srgbClr val="ffffff"/>
                  </a:solidFill>
                </a:uFill>
                <a:latin typeface="Arial"/>
                <a:ea typeface="Arial"/>
              </a:rPr>
              <a:t>*p &lt; .05</a:t>
            </a:r>
            <a:endParaRPr b="0" lang="en-US" sz="1600" spc="-1" strike="noStrike">
              <a:solidFill>
                <a:srgbClr val="000000"/>
              </a:solidFill>
              <a:uFill>
                <a:solidFill>
                  <a:srgbClr val="ffffff"/>
                </a:solidFill>
              </a:uFill>
              <a:latin typeface="Arial"/>
            </a:endParaRPr>
          </a:p>
        </p:txBody>
      </p:sp>
      <p:sp>
        <p:nvSpPr>
          <p:cNvPr id="232" name="CustomShape 186"/>
          <p:cNvSpPr/>
          <p:nvPr/>
        </p:nvSpPr>
        <p:spPr>
          <a:xfrm>
            <a:off x="23522400" y="30129120"/>
            <a:ext cx="351000" cy="418680"/>
          </a:xfrm>
          <a:prstGeom prst="rect">
            <a:avLst/>
          </a:prstGeom>
          <a:noFill/>
          <a:ln>
            <a:noFill/>
          </a:ln>
        </p:spPr>
        <p:style>
          <a:lnRef idx="0"/>
          <a:fillRef idx="0"/>
          <a:effectRef idx="0"/>
          <a:fontRef idx="minor"/>
        </p:style>
      </p:sp>
      <p:sp>
        <p:nvSpPr>
          <p:cNvPr id="233" name="CustomShape 187"/>
          <p:cNvSpPr/>
          <p:nvPr/>
        </p:nvSpPr>
        <p:spPr>
          <a:xfrm>
            <a:off x="23630040" y="30200760"/>
            <a:ext cx="17028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E</a:t>
            </a:r>
            <a:endParaRPr b="0" lang="en-US" sz="1600" spc="-1" strike="noStrike">
              <a:solidFill>
                <a:srgbClr val="000000"/>
              </a:solidFill>
              <a:uFill>
                <a:solidFill>
                  <a:srgbClr val="ffffff"/>
                </a:solidFill>
              </a:uFill>
              <a:latin typeface="Arial"/>
            </a:endParaRPr>
          </a:p>
        </p:txBody>
      </p:sp>
      <p:sp>
        <p:nvSpPr>
          <p:cNvPr id="234" name="CustomShape 188"/>
          <p:cNvSpPr/>
          <p:nvPr/>
        </p:nvSpPr>
        <p:spPr>
          <a:xfrm>
            <a:off x="24615720" y="29927520"/>
            <a:ext cx="264960" cy="428400"/>
          </a:xfrm>
          <a:prstGeom prst="rect">
            <a:avLst/>
          </a:prstGeom>
          <a:noFill/>
          <a:ln>
            <a:noFill/>
          </a:ln>
        </p:spPr>
        <p:style>
          <a:lnRef idx="0"/>
          <a:fillRef idx="0"/>
          <a:effectRef idx="0"/>
          <a:fontRef idx="minor"/>
        </p:style>
      </p:sp>
      <p:sp>
        <p:nvSpPr>
          <p:cNvPr id="235" name="CustomShape 189"/>
          <p:cNvSpPr/>
          <p:nvPr/>
        </p:nvSpPr>
        <p:spPr>
          <a:xfrm>
            <a:off x="24721560" y="300099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1</a:t>
            </a:r>
            <a:endParaRPr b="0" lang="en-US" sz="1600" spc="-1" strike="noStrike">
              <a:solidFill>
                <a:srgbClr val="000000"/>
              </a:solidFill>
              <a:uFill>
                <a:solidFill>
                  <a:srgbClr val="ffffff"/>
                </a:solidFill>
              </a:uFill>
              <a:latin typeface="Arial"/>
            </a:endParaRPr>
          </a:p>
        </p:txBody>
      </p:sp>
      <p:sp>
        <p:nvSpPr>
          <p:cNvPr id="236" name="CustomShape 190"/>
          <p:cNvSpPr/>
          <p:nvPr/>
        </p:nvSpPr>
        <p:spPr>
          <a:xfrm>
            <a:off x="24806160" y="30129120"/>
            <a:ext cx="349560" cy="418680"/>
          </a:xfrm>
          <a:prstGeom prst="rect">
            <a:avLst/>
          </a:prstGeom>
          <a:noFill/>
          <a:ln>
            <a:noFill/>
          </a:ln>
        </p:spPr>
        <p:style>
          <a:lnRef idx="0"/>
          <a:fillRef idx="0"/>
          <a:effectRef idx="0"/>
          <a:fontRef idx="minor"/>
        </p:style>
      </p:sp>
      <p:sp>
        <p:nvSpPr>
          <p:cNvPr id="237" name="CustomShape 191"/>
          <p:cNvSpPr/>
          <p:nvPr/>
        </p:nvSpPr>
        <p:spPr>
          <a:xfrm>
            <a:off x="24912000" y="302133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2</a:t>
            </a:r>
            <a:endParaRPr b="0" lang="en-US" sz="1600" spc="-1" strike="noStrike">
              <a:solidFill>
                <a:srgbClr val="000000"/>
              </a:solidFill>
              <a:uFill>
                <a:solidFill>
                  <a:srgbClr val="ffffff"/>
                </a:solidFill>
              </a:uFill>
              <a:latin typeface="Arial"/>
            </a:endParaRPr>
          </a:p>
        </p:txBody>
      </p:sp>
      <p:sp>
        <p:nvSpPr>
          <p:cNvPr id="238" name="CustomShape 192"/>
          <p:cNvSpPr/>
          <p:nvPr/>
        </p:nvSpPr>
        <p:spPr>
          <a:xfrm>
            <a:off x="25040520" y="29927520"/>
            <a:ext cx="392040" cy="428400"/>
          </a:xfrm>
          <a:prstGeom prst="rect">
            <a:avLst/>
          </a:prstGeom>
          <a:noFill/>
          <a:ln>
            <a:noFill/>
          </a:ln>
        </p:spPr>
        <p:style>
          <a:lnRef idx="0"/>
          <a:fillRef idx="0"/>
          <a:effectRef idx="0"/>
          <a:fontRef idx="minor"/>
        </p:style>
      </p:sp>
      <p:sp>
        <p:nvSpPr>
          <p:cNvPr id="239" name="CustomShape 193"/>
          <p:cNvSpPr/>
          <p:nvPr/>
        </p:nvSpPr>
        <p:spPr>
          <a:xfrm>
            <a:off x="25146360" y="300099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3</a:t>
            </a:r>
            <a:endParaRPr b="0" lang="en-US" sz="1600" spc="-1" strike="noStrike">
              <a:solidFill>
                <a:srgbClr val="000000"/>
              </a:solidFill>
              <a:uFill>
                <a:solidFill>
                  <a:srgbClr val="ffffff"/>
                </a:solidFill>
              </a:uFill>
              <a:latin typeface="Arial"/>
            </a:endParaRPr>
          </a:p>
        </p:txBody>
      </p:sp>
      <p:sp>
        <p:nvSpPr>
          <p:cNvPr id="240" name="CustomShape 194"/>
          <p:cNvSpPr/>
          <p:nvPr/>
        </p:nvSpPr>
        <p:spPr>
          <a:xfrm>
            <a:off x="25230960" y="30129120"/>
            <a:ext cx="392040" cy="418680"/>
          </a:xfrm>
          <a:prstGeom prst="rect">
            <a:avLst/>
          </a:prstGeom>
          <a:noFill/>
          <a:ln>
            <a:noFill/>
          </a:ln>
        </p:spPr>
        <p:style>
          <a:lnRef idx="0"/>
          <a:fillRef idx="0"/>
          <a:effectRef idx="0"/>
          <a:fontRef idx="minor"/>
        </p:style>
      </p:sp>
      <p:sp>
        <p:nvSpPr>
          <p:cNvPr id="241" name="CustomShape 195"/>
          <p:cNvSpPr/>
          <p:nvPr/>
        </p:nvSpPr>
        <p:spPr>
          <a:xfrm>
            <a:off x="25336800" y="302133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4</a:t>
            </a:r>
            <a:endParaRPr b="0" lang="en-US" sz="1600" spc="-1" strike="noStrike">
              <a:solidFill>
                <a:srgbClr val="000000"/>
              </a:solidFill>
              <a:uFill>
                <a:solidFill>
                  <a:srgbClr val="ffffff"/>
                </a:solidFill>
              </a:uFill>
              <a:latin typeface="Arial"/>
            </a:endParaRPr>
          </a:p>
        </p:txBody>
      </p:sp>
      <p:sp>
        <p:nvSpPr>
          <p:cNvPr id="242" name="CustomShape 196"/>
          <p:cNvSpPr/>
          <p:nvPr/>
        </p:nvSpPr>
        <p:spPr>
          <a:xfrm>
            <a:off x="25453800" y="29927520"/>
            <a:ext cx="392040" cy="428400"/>
          </a:xfrm>
          <a:prstGeom prst="rect">
            <a:avLst/>
          </a:prstGeom>
          <a:noFill/>
          <a:ln>
            <a:noFill/>
          </a:ln>
        </p:spPr>
        <p:style>
          <a:lnRef idx="0"/>
          <a:fillRef idx="0"/>
          <a:effectRef idx="0"/>
          <a:fontRef idx="minor"/>
        </p:style>
      </p:sp>
      <p:sp>
        <p:nvSpPr>
          <p:cNvPr id="243" name="CustomShape 197"/>
          <p:cNvSpPr/>
          <p:nvPr/>
        </p:nvSpPr>
        <p:spPr>
          <a:xfrm>
            <a:off x="25559640" y="300099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5</a:t>
            </a:r>
            <a:endParaRPr b="0" lang="en-US" sz="1600" spc="-1" strike="noStrike">
              <a:solidFill>
                <a:srgbClr val="000000"/>
              </a:solidFill>
              <a:uFill>
                <a:solidFill>
                  <a:srgbClr val="ffffff"/>
                </a:solidFill>
              </a:uFill>
              <a:latin typeface="Arial"/>
            </a:endParaRPr>
          </a:p>
        </p:txBody>
      </p:sp>
      <p:sp>
        <p:nvSpPr>
          <p:cNvPr id="244" name="CustomShape 198"/>
          <p:cNvSpPr/>
          <p:nvPr/>
        </p:nvSpPr>
        <p:spPr>
          <a:xfrm>
            <a:off x="25686720" y="30129120"/>
            <a:ext cx="498960" cy="418680"/>
          </a:xfrm>
          <a:prstGeom prst="rect">
            <a:avLst/>
          </a:prstGeom>
          <a:noFill/>
          <a:ln>
            <a:noFill/>
          </a:ln>
        </p:spPr>
        <p:style>
          <a:lnRef idx="0"/>
          <a:fillRef idx="0"/>
          <a:effectRef idx="0"/>
          <a:fontRef idx="minor"/>
        </p:style>
      </p:sp>
      <p:sp>
        <p:nvSpPr>
          <p:cNvPr id="245" name="CustomShape 199"/>
          <p:cNvSpPr/>
          <p:nvPr/>
        </p:nvSpPr>
        <p:spPr>
          <a:xfrm>
            <a:off x="25792560" y="30213360"/>
            <a:ext cx="24192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6*</a:t>
            </a:r>
            <a:endParaRPr b="0" lang="en-US" sz="1600" spc="-1" strike="noStrike">
              <a:solidFill>
                <a:srgbClr val="000000"/>
              </a:solidFill>
              <a:uFill>
                <a:solidFill>
                  <a:srgbClr val="ffffff"/>
                </a:solidFill>
              </a:uFill>
              <a:latin typeface="Arial"/>
            </a:endParaRPr>
          </a:p>
        </p:txBody>
      </p:sp>
      <p:sp>
        <p:nvSpPr>
          <p:cNvPr id="246" name="CustomShape 200"/>
          <p:cNvSpPr/>
          <p:nvPr/>
        </p:nvSpPr>
        <p:spPr>
          <a:xfrm>
            <a:off x="26153640" y="29927520"/>
            <a:ext cx="264960" cy="428400"/>
          </a:xfrm>
          <a:prstGeom prst="rect">
            <a:avLst/>
          </a:prstGeom>
          <a:noFill/>
          <a:ln>
            <a:noFill/>
          </a:ln>
        </p:spPr>
        <p:style>
          <a:lnRef idx="0"/>
          <a:fillRef idx="0"/>
          <a:effectRef idx="0"/>
          <a:fontRef idx="minor"/>
        </p:style>
      </p:sp>
      <p:sp>
        <p:nvSpPr>
          <p:cNvPr id="247" name="CustomShape 201"/>
          <p:cNvSpPr/>
          <p:nvPr/>
        </p:nvSpPr>
        <p:spPr>
          <a:xfrm>
            <a:off x="26259480" y="300099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1</a:t>
            </a:r>
            <a:endParaRPr b="0" lang="en-US" sz="1600" spc="-1" strike="noStrike">
              <a:solidFill>
                <a:srgbClr val="000000"/>
              </a:solidFill>
              <a:uFill>
                <a:solidFill>
                  <a:srgbClr val="ffffff"/>
                </a:solidFill>
              </a:uFill>
              <a:latin typeface="Arial"/>
            </a:endParaRPr>
          </a:p>
        </p:txBody>
      </p:sp>
      <p:sp>
        <p:nvSpPr>
          <p:cNvPr id="248" name="CustomShape 202"/>
          <p:cNvSpPr/>
          <p:nvPr/>
        </p:nvSpPr>
        <p:spPr>
          <a:xfrm>
            <a:off x="26344080" y="30129120"/>
            <a:ext cx="349560" cy="418680"/>
          </a:xfrm>
          <a:prstGeom prst="rect">
            <a:avLst/>
          </a:prstGeom>
          <a:noFill/>
          <a:ln>
            <a:noFill/>
          </a:ln>
        </p:spPr>
        <p:style>
          <a:lnRef idx="0"/>
          <a:fillRef idx="0"/>
          <a:effectRef idx="0"/>
          <a:fontRef idx="minor"/>
        </p:style>
      </p:sp>
      <p:sp>
        <p:nvSpPr>
          <p:cNvPr id="249" name="CustomShape 203"/>
          <p:cNvSpPr/>
          <p:nvPr/>
        </p:nvSpPr>
        <p:spPr>
          <a:xfrm>
            <a:off x="26451360" y="302133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2</a:t>
            </a:r>
            <a:endParaRPr b="0" lang="en-US" sz="1600" spc="-1" strike="noStrike">
              <a:solidFill>
                <a:srgbClr val="000000"/>
              </a:solidFill>
              <a:uFill>
                <a:solidFill>
                  <a:srgbClr val="ffffff"/>
                </a:solidFill>
              </a:uFill>
              <a:latin typeface="Arial"/>
            </a:endParaRPr>
          </a:p>
        </p:txBody>
      </p:sp>
      <p:sp>
        <p:nvSpPr>
          <p:cNvPr id="250" name="CustomShape 204"/>
          <p:cNvSpPr/>
          <p:nvPr/>
        </p:nvSpPr>
        <p:spPr>
          <a:xfrm>
            <a:off x="26578440" y="29927520"/>
            <a:ext cx="392040" cy="428400"/>
          </a:xfrm>
          <a:prstGeom prst="rect">
            <a:avLst/>
          </a:prstGeom>
          <a:noFill/>
          <a:ln>
            <a:noFill/>
          </a:ln>
        </p:spPr>
        <p:style>
          <a:lnRef idx="0"/>
          <a:fillRef idx="0"/>
          <a:effectRef idx="0"/>
          <a:fontRef idx="minor"/>
        </p:style>
      </p:sp>
      <p:sp>
        <p:nvSpPr>
          <p:cNvPr id="251" name="CustomShape 205"/>
          <p:cNvSpPr/>
          <p:nvPr/>
        </p:nvSpPr>
        <p:spPr>
          <a:xfrm>
            <a:off x="26684280" y="300099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3</a:t>
            </a:r>
            <a:endParaRPr b="0" lang="en-US" sz="1600" spc="-1" strike="noStrike">
              <a:solidFill>
                <a:srgbClr val="000000"/>
              </a:solidFill>
              <a:uFill>
                <a:solidFill>
                  <a:srgbClr val="ffffff"/>
                </a:solidFill>
              </a:uFill>
              <a:latin typeface="Arial"/>
            </a:endParaRPr>
          </a:p>
        </p:txBody>
      </p:sp>
      <p:sp>
        <p:nvSpPr>
          <p:cNvPr id="252" name="CustomShape 206"/>
          <p:cNvSpPr/>
          <p:nvPr/>
        </p:nvSpPr>
        <p:spPr>
          <a:xfrm>
            <a:off x="26768880" y="30129120"/>
            <a:ext cx="392040" cy="418680"/>
          </a:xfrm>
          <a:prstGeom prst="rect">
            <a:avLst/>
          </a:prstGeom>
          <a:noFill/>
          <a:ln>
            <a:noFill/>
          </a:ln>
        </p:spPr>
        <p:style>
          <a:lnRef idx="0"/>
          <a:fillRef idx="0"/>
          <a:effectRef idx="0"/>
          <a:fontRef idx="minor"/>
        </p:style>
      </p:sp>
      <p:sp>
        <p:nvSpPr>
          <p:cNvPr id="253" name="CustomShape 207"/>
          <p:cNvSpPr/>
          <p:nvPr/>
        </p:nvSpPr>
        <p:spPr>
          <a:xfrm>
            <a:off x="26874720" y="302133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4</a:t>
            </a:r>
            <a:endParaRPr b="0" lang="en-US" sz="1600" spc="-1" strike="noStrike">
              <a:solidFill>
                <a:srgbClr val="000000"/>
              </a:solidFill>
              <a:uFill>
                <a:solidFill>
                  <a:srgbClr val="ffffff"/>
                </a:solidFill>
              </a:uFill>
              <a:latin typeface="Arial"/>
            </a:endParaRPr>
          </a:p>
        </p:txBody>
      </p:sp>
      <p:sp>
        <p:nvSpPr>
          <p:cNvPr id="254" name="CustomShape 208"/>
          <p:cNvSpPr/>
          <p:nvPr/>
        </p:nvSpPr>
        <p:spPr>
          <a:xfrm>
            <a:off x="26991720" y="29927520"/>
            <a:ext cx="392040" cy="428400"/>
          </a:xfrm>
          <a:prstGeom prst="rect">
            <a:avLst/>
          </a:prstGeom>
          <a:noFill/>
          <a:ln>
            <a:noFill/>
          </a:ln>
        </p:spPr>
        <p:style>
          <a:lnRef idx="0"/>
          <a:fillRef idx="0"/>
          <a:effectRef idx="0"/>
          <a:fontRef idx="minor"/>
        </p:style>
      </p:sp>
      <p:sp>
        <p:nvSpPr>
          <p:cNvPr id="255" name="CustomShape 209"/>
          <p:cNvSpPr/>
          <p:nvPr/>
        </p:nvSpPr>
        <p:spPr>
          <a:xfrm>
            <a:off x="27097560" y="300099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5</a:t>
            </a:r>
            <a:endParaRPr b="0" lang="en-US" sz="1600" spc="-1" strike="noStrike">
              <a:solidFill>
                <a:srgbClr val="000000"/>
              </a:solidFill>
              <a:uFill>
                <a:solidFill>
                  <a:srgbClr val="ffffff"/>
                </a:solidFill>
              </a:uFill>
              <a:latin typeface="Arial"/>
            </a:endParaRPr>
          </a:p>
        </p:txBody>
      </p:sp>
      <p:sp>
        <p:nvSpPr>
          <p:cNvPr id="256" name="CustomShape 210"/>
          <p:cNvSpPr/>
          <p:nvPr/>
        </p:nvSpPr>
        <p:spPr>
          <a:xfrm>
            <a:off x="27224640" y="30129120"/>
            <a:ext cx="393480" cy="418680"/>
          </a:xfrm>
          <a:prstGeom prst="rect">
            <a:avLst/>
          </a:prstGeom>
          <a:noFill/>
          <a:ln>
            <a:noFill/>
          </a:ln>
        </p:spPr>
        <p:style>
          <a:lnRef idx="0"/>
          <a:fillRef idx="0"/>
          <a:effectRef idx="0"/>
          <a:fontRef idx="minor"/>
        </p:style>
      </p:sp>
      <p:sp>
        <p:nvSpPr>
          <p:cNvPr id="257" name="CustomShape 211"/>
          <p:cNvSpPr/>
          <p:nvPr/>
        </p:nvSpPr>
        <p:spPr>
          <a:xfrm>
            <a:off x="27331920" y="302133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6</a:t>
            </a:r>
            <a:endParaRPr b="0" lang="en-US" sz="1600" spc="-1" strike="noStrike">
              <a:solidFill>
                <a:srgbClr val="000000"/>
              </a:solidFill>
              <a:uFill>
                <a:solidFill>
                  <a:srgbClr val="ffffff"/>
                </a:solidFill>
              </a:uFill>
              <a:latin typeface="Arial"/>
            </a:endParaRPr>
          </a:p>
        </p:txBody>
      </p:sp>
      <p:sp>
        <p:nvSpPr>
          <p:cNvPr id="258" name="CustomShape 212"/>
          <p:cNvSpPr/>
          <p:nvPr/>
        </p:nvSpPr>
        <p:spPr>
          <a:xfrm>
            <a:off x="27734040" y="29914920"/>
            <a:ext cx="264960" cy="429840"/>
          </a:xfrm>
          <a:prstGeom prst="rect">
            <a:avLst/>
          </a:prstGeom>
          <a:noFill/>
          <a:ln>
            <a:noFill/>
          </a:ln>
        </p:spPr>
        <p:style>
          <a:lnRef idx="0"/>
          <a:fillRef idx="0"/>
          <a:effectRef idx="0"/>
          <a:fontRef idx="minor"/>
        </p:style>
      </p:sp>
      <p:sp>
        <p:nvSpPr>
          <p:cNvPr id="259" name="CustomShape 213"/>
          <p:cNvSpPr/>
          <p:nvPr/>
        </p:nvSpPr>
        <p:spPr>
          <a:xfrm>
            <a:off x="27839880" y="299991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1</a:t>
            </a:r>
            <a:endParaRPr b="0" lang="en-US" sz="1600" spc="-1" strike="noStrike">
              <a:solidFill>
                <a:srgbClr val="000000"/>
              </a:solidFill>
              <a:uFill>
                <a:solidFill>
                  <a:srgbClr val="ffffff"/>
                </a:solidFill>
              </a:uFill>
              <a:latin typeface="Arial"/>
            </a:endParaRPr>
          </a:p>
        </p:txBody>
      </p:sp>
      <p:sp>
        <p:nvSpPr>
          <p:cNvPr id="260" name="CustomShape 214"/>
          <p:cNvSpPr/>
          <p:nvPr/>
        </p:nvSpPr>
        <p:spPr>
          <a:xfrm>
            <a:off x="27925920" y="30117960"/>
            <a:ext cx="349560" cy="417240"/>
          </a:xfrm>
          <a:prstGeom prst="rect">
            <a:avLst/>
          </a:prstGeom>
          <a:noFill/>
          <a:ln>
            <a:noFill/>
          </a:ln>
        </p:spPr>
        <p:style>
          <a:lnRef idx="0"/>
          <a:fillRef idx="0"/>
          <a:effectRef idx="0"/>
          <a:fontRef idx="minor"/>
        </p:style>
      </p:sp>
      <p:sp>
        <p:nvSpPr>
          <p:cNvPr id="261" name="CustomShape 215"/>
          <p:cNvSpPr/>
          <p:nvPr/>
        </p:nvSpPr>
        <p:spPr>
          <a:xfrm>
            <a:off x="28031760" y="302007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2</a:t>
            </a:r>
            <a:endParaRPr b="0" lang="en-US" sz="1600" spc="-1" strike="noStrike">
              <a:solidFill>
                <a:srgbClr val="000000"/>
              </a:solidFill>
              <a:uFill>
                <a:solidFill>
                  <a:srgbClr val="ffffff"/>
                </a:solidFill>
              </a:uFill>
              <a:latin typeface="Arial"/>
            </a:endParaRPr>
          </a:p>
        </p:txBody>
      </p:sp>
      <p:sp>
        <p:nvSpPr>
          <p:cNvPr id="262" name="CustomShape 216"/>
          <p:cNvSpPr/>
          <p:nvPr/>
        </p:nvSpPr>
        <p:spPr>
          <a:xfrm>
            <a:off x="28158840" y="29914920"/>
            <a:ext cx="392040" cy="429840"/>
          </a:xfrm>
          <a:prstGeom prst="rect">
            <a:avLst/>
          </a:prstGeom>
          <a:noFill/>
          <a:ln>
            <a:noFill/>
          </a:ln>
        </p:spPr>
        <p:style>
          <a:lnRef idx="0"/>
          <a:fillRef idx="0"/>
          <a:effectRef idx="0"/>
          <a:fontRef idx="minor"/>
        </p:style>
      </p:sp>
      <p:sp>
        <p:nvSpPr>
          <p:cNvPr id="263" name="CustomShape 217"/>
          <p:cNvSpPr/>
          <p:nvPr/>
        </p:nvSpPr>
        <p:spPr>
          <a:xfrm>
            <a:off x="28264680" y="299991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3</a:t>
            </a:r>
            <a:endParaRPr b="0" lang="en-US" sz="1600" spc="-1" strike="noStrike">
              <a:solidFill>
                <a:srgbClr val="000000"/>
              </a:solidFill>
              <a:uFill>
                <a:solidFill>
                  <a:srgbClr val="ffffff"/>
                </a:solidFill>
              </a:uFill>
              <a:latin typeface="Arial"/>
            </a:endParaRPr>
          </a:p>
        </p:txBody>
      </p:sp>
      <p:sp>
        <p:nvSpPr>
          <p:cNvPr id="264" name="CustomShape 218"/>
          <p:cNvSpPr/>
          <p:nvPr/>
        </p:nvSpPr>
        <p:spPr>
          <a:xfrm>
            <a:off x="28349280" y="30117960"/>
            <a:ext cx="392040" cy="417240"/>
          </a:xfrm>
          <a:prstGeom prst="rect">
            <a:avLst/>
          </a:prstGeom>
          <a:noFill/>
          <a:ln>
            <a:noFill/>
          </a:ln>
        </p:spPr>
        <p:style>
          <a:lnRef idx="0"/>
          <a:fillRef idx="0"/>
          <a:effectRef idx="0"/>
          <a:fontRef idx="minor"/>
        </p:style>
      </p:sp>
      <p:sp>
        <p:nvSpPr>
          <p:cNvPr id="265" name="CustomShape 219"/>
          <p:cNvSpPr/>
          <p:nvPr/>
        </p:nvSpPr>
        <p:spPr>
          <a:xfrm>
            <a:off x="28455120" y="302007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4</a:t>
            </a:r>
            <a:endParaRPr b="0" lang="en-US" sz="1600" spc="-1" strike="noStrike">
              <a:solidFill>
                <a:srgbClr val="000000"/>
              </a:solidFill>
              <a:uFill>
                <a:solidFill>
                  <a:srgbClr val="ffffff"/>
                </a:solidFill>
              </a:uFill>
              <a:latin typeface="Arial"/>
            </a:endParaRPr>
          </a:p>
        </p:txBody>
      </p:sp>
      <p:sp>
        <p:nvSpPr>
          <p:cNvPr id="266" name="CustomShape 220"/>
          <p:cNvSpPr/>
          <p:nvPr/>
        </p:nvSpPr>
        <p:spPr>
          <a:xfrm>
            <a:off x="28572120" y="29914920"/>
            <a:ext cx="392040" cy="429840"/>
          </a:xfrm>
          <a:prstGeom prst="rect">
            <a:avLst/>
          </a:prstGeom>
          <a:noFill/>
          <a:ln>
            <a:noFill/>
          </a:ln>
        </p:spPr>
        <p:style>
          <a:lnRef idx="0"/>
          <a:fillRef idx="0"/>
          <a:effectRef idx="0"/>
          <a:fontRef idx="minor"/>
        </p:style>
      </p:sp>
      <p:sp>
        <p:nvSpPr>
          <p:cNvPr id="267" name="CustomShape 221"/>
          <p:cNvSpPr/>
          <p:nvPr/>
        </p:nvSpPr>
        <p:spPr>
          <a:xfrm>
            <a:off x="28677960" y="299991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5</a:t>
            </a:r>
            <a:endParaRPr b="0" lang="en-US" sz="1600" spc="-1" strike="noStrike">
              <a:solidFill>
                <a:srgbClr val="000000"/>
              </a:solidFill>
              <a:uFill>
                <a:solidFill>
                  <a:srgbClr val="ffffff"/>
                </a:solidFill>
              </a:uFill>
              <a:latin typeface="Arial"/>
            </a:endParaRPr>
          </a:p>
        </p:txBody>
      </p:sp>
      <p:sp>
        <p:nvSpPr>
          <p:cNvPr id="268" name="CustomShape 222"/>
          <p:cNvSpPr/>
          <p:nvPr/>
        </p:nvSpPr>
        <p:spPr>
          <a:xfrm>
            <a:off x="28806480" y="30117960"/>
            <a:ext cx="392040" cy="417240"/>
          </a:xfrm>
          <a:prstGeom prst="rect">
            <a:avLst/>
          </a:prstGeom>
          <a:noFill/>
          <a:ln>
            <a:noFill/>
          </a:ln>
        </p:spPr>
        <p:style>
          <a:lnRef idx="0"/>
          <a:fillRef idx="0"/>
          <a:effectRef idx="0"/>
          <a:fontRef idx="minor"/>
        </p:style>
      </p:sp>
      <p:sp>
        <p:nvSpPr>
          <p:cNvPr id="269" name="CustomShape 223"/>
          <p:cNvSpPr/>
          <p:nvPr/>
        </p:nvSpPr>
        <p:spPr>
          <a:xfrm>
            <a:off x="28912320" y="302007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6</a:t>
            </a:r>
            <a:endParaRPr b="0" lang="en-US" sz="1600" spc="-1" strike="noStrike">
              <a:solidFill>
                <a:srgbClr val="000000"/>
              </a:solidFill>
              <a:uFill>
                <a:solidFill>
                  <a:srgbClr val="ffffff"/>
                </a:solidFill>
              </a:uFill>
              <a:latin typeface="Arial"/>
            </a:endParaRPr>
          </a:p>
        </p:txBody>
      </p:sp>
      <p:sp>
        <p:nvSpPr>
          <p:cNvPr id="270" name="CustomShape 224"/>
          <p:cNvSpPr/>
          <p:nvPr/>
        </p:nvSpPr>
        <p:spPr>
          <a:xfrm>
            <a:off x="29271960" y="29914920"/>
            <a:ext cx="264960" cy="429840"/>
          </a:xfrm>
          <a:prstGeom prst="rect">
            <a:avLst/>
          </a:prstGeom>
          <a:noFill/>
          <a:ln>
            <a:noFill/>
          </a:ln>
        </p:spPr>
        <p:style>
          <a:lnRef idx="0"/>
          <a:fillRef idx="0"/>
          <a:effectRef idx="0"/>
          <a:fontRef idx="minor"/>
        </p:style>
      </p:sp>
      <p:sp>
        <p:nvSpPr>
          <p:cNvPr id="271" name="CustomShape 225"/>
          <p:cNvSpPr/>
          <p:nvPr/>
        </p:nvSpPr>
        <p:spPr>
          <a:xfrm>
            <a:off x="29379240" y="299991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1</a:t>
            </a:r>
            <a:endParaRPr b="0" lang="en-US" sz="1600" spc="-1" strike="noStrike">
              <a:solidFill>
                <a:srgbClr val="000000"/>
              </a:solidFill>
              <a:uFill>
                <a:solidFill>
                  <a:srgbClr val="ffffff"/>
                </a:solidFill>
              </a:uFill>
              <a:latin typeface="Arial"/>
            </a:endParaRPr>
          </a:p>
        </p:txBody>
      </p:sp>
      <p:sp>
        <p:nvSpPr>
          <p:cNvPr id="272" name="CustomShape 226"/>
          <p:cNvSpPr/>
          <p:nvPr/>
        </p:nvSpPr>
        <p:spPr>
          <a:xfrm>
            <a:off x="29463840" y="30117960"/>
            <a:ext cx="349560" cy="417240"/>
          </a:xfrm>
          <a:prstGeom prst="rect">
            <a:avLst/>
          </a:prstGeom>
          <a:noFill/>
          <a:ln>
            <a:noFill/>
          </a:ln>
        </p:spPr>
        <p:style>
          <a:lnRef idx="0"/>
          <a:fillRef idx="0"/>
          <a:effectRef idx="0"/>
          <a:fontRef idx="minor"/>
        </p:style>
      </p:sp>
      <p:sp>
        <p:nvSpPr>
          <p:cNvPr id="273" name="CustomShape 227"/>
          <p:cNvSpPr/>
          <p:nvPr/>
        </p:nvSpPr>
        <p:spPr>
          <a:xfrm>
            <a:off x="29569680" y="302007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2</a:t>
            </a:r>
            <a:endParaRPr b="0" lang="en-US" sz="1600" spc="-1" strike="noStrike">
              <a:solidFill>
                <a:srgbClr val="000000"/>
              </a:solidFill>
              <a:uFill>
                <a:solidFill>
                  <a:srgbClr val="ffffff"/>
                </a:solidFill>
              </a:uFill>
              <a:latin typeface="Arial"/>
            </a:endParaRPr>
          </a:p>
        </p:txBody>
      </p:sp>
      <p:sp>
        <p:nvSpPr>
          <p:cNvPr id="274" name="CustomShape 228"/>
          <p:cNvSpPr/>
          <p:nvPr/>
        </p:nvSpPr>
        <p:spPr>
          <a:xfrm>
            <a:off x="29696760" y="29914920"/>
            <a:ext cx="392040" cy="429840"/>
          </a:xfrm>
          <a:prstGeom prst="rect">
            <a:avLst/>
          </a:prstGeom>
          <a:noFill/>
          <a:ln>
            <a:noFill/>
          </a:ln>
        </p:spPr>
        <p:style>
          <a:lnRef idx="0"/>
          <a:fillRef idx="0"/>
          <a:effectRef idx="0"/>
          <a:fontRef idx="minor"/>
        </p:style>
      </p:sp>
      <p:sp>
        <p:nvSpPr>
          <p:cNvPr id="275" name="CustomShape 229"/>
          <p:cNvSpPr/>
          <p:nvPr/>
        </p:nvSpPr>
        <p:spPr>
          <a:xfrm>
            <a:off x="29802600" y="299991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3</a:t>
            </a:r>
            <a:endParaRPr b="0" lang="en-US" sz="1600" spc="-1" strike="noStrike">
              <a:solidFill>
                <a:srgbClr val="000000"/>
              </a:solidFill>
              <a:uFill>
                <a:solidFill>
                  <a:srgbClr val="ffffff"/>
                </a:solidFill>
              </a:uFill>
              <a:latin typeface="Arial"/>
            </a:endParaRPr>
          </a:p>
        </p:txBody>
      </p:sp>
      <p:sp>
        <p:nvSpPr>
          <p:cNvPr id="276" name="CustomShape 230"/>
          <p:cNvSpPr/>
          <p:nvPr/>
        </p:nvSpPr>
        <p:spPr>
          <a:xfrm>
            <a:off x="29887200" y="30117960"/>
            <a:ext cx="393480" cy="417240"/>
          </a:xfrm>
          <a:prstGeom prst="rect">
            <a:avLst/>
          </a:prstGeom>
          <a:noFill/>
          <a:ln>
            <a:noFill/>
          </a:ln>
        </p:spPr>
        <p:style>
          <a:lnRef idx="0"/>
          <a:fillRef idx="0"/>
          <a:effectRef idx="0"/>
          <a:fontRef idx="minor"/>
        </p:style>
      </p:sp>
      <p:sp>
        <p:nvSpPr>
          <p:cNvPr id="277" name="CustomShape 231"/>
          <p:cNvSpPr/>
          <p:nvPr/>
        </p:nvSpPr>
        <p:spPr>
          <a:xfrm>
            <a:off x="29994480" y="302007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4</a:t>
            </a:r>
            <a:endParaRPr b="0" lang="en-US" sz="1600" spc="-1" strike="noStrike">
              <a:solidFill>
                <a:srgbClr val="000000"/>
              </a:solidFill>
              <a:uFill>
                <a:solidFill>
                  <a:srgbClr val="ffffff"/>
                </a:solidFill>
              </a:uFill>
              <a:latin typeface="Arial"/>
            </a:endParaRPr>
          </a:p>
        </p:txBody>
      </p:sp>
      <p:sp>
        <p:nvSpPr>
          <p:cNvPr id="278" name="CustomShape 232"/>
          <p:cNvSpPr/>
          <p:nvPr/>
        </p:nvSpPr>
        <p:spPr>
          <a:xfrm>
            <a:off x="30110040" y="29914920"/>
            <a:ext cx="392040" cy="429840"/>
          </a:xfrm>
          <a:prstGeom prst="rect">
            <a:avLst/>
          </a:prstGeom>
          <a:noFill/>
          <a:ln>
            <a:noFill/>
          </a:ln>
        </p:spPr>
        <p:style>
          <a:lnRef idx="0"/>
          <a:fillRef idx="0"/>
          <a:effectRef idx="0"/>
          <a:fontRef idx="minor"/>
        </p:style>
      </p:sp>
      <p:sp>
        <p:nvSpPr>
          <p:cNvPr id="279" name="CustomShape 233"/>
          <p:cNvSpPr/>
          <p:nvPr/>
        </p:nvSpPr>
        <p:spPr>
          <a:xfrm>
            <a:off x="30215880" y="299991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5</a:t>
            </a:r>
            <a:endParaRPr b="0" lang="en-US" sz="1600" spc="-1" strike="noStrike">
              <a:solidFill>
                <a:srgbClr val="000000"/>
              </a:solidFill>
              <a:uFill>
                <a:solidFill>
                  <a:srgbClr val="ffffff"/>
                </a:solidFill>
              </a:uFill>
              <a:latin typeface="Arial"/>
            </a:endParaRPr>
          </a:p>
        </p:txBody>
      </p:sp>
      <p:sp>
        <p:nvSpPr>
          <p:cNvPr id="280" name="CustomShape 234"/>
          <p:cNvSpPr/>
          <p:nvPr/>
        </p:nvSpPr>
        <p:spPr>
          <a:xfrm>
            <a:off x="30344400" y="30117960"/>
            <a:ext cx="392040" cy="417240"/>
          </a:xfrm>
          <a:prstGeom prst="rect">
            <a:avLst/>
          </a:prstGeom>
          <a:noFill/>
          <a:ln>
            <a:noFill/>
          </a:ln>
        </p:spPr>
        <p:style>
          <a:lnRef idx="0"/>
          <a:fillRef idx="0"/>
          <a:effectRef idx="0"/>
          <a:fontRef idx="minor"/>
        </p:style>
      </p:sp>
      <p:sp>
        <p:nvSpPr>
          <p:cNvPr id="281" name="CustomShape 235"/>
          <p:cNvSpPr/>
          <p:nvPr/>
        </p:nvSpPr>
        <p:spPr>
          <a:xfrm>
            <a:off x="30450240" y="3020076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6</a:t>
            </a:r>
            <a:endParaRPr b="0" lang="en-US" sz="1600" spc="-1" strike="noStrike">
              <a:solidFill>
                <a:srgbClr val="000000"/>
              </a:solidFill>
              <a:uFill>
                <a:solidFill>
                  <a:srgbClr val="ffffff"/>
                </a:solidFill>
              </a:uFill>
              <a:latin typeface="Arial"/>
            </a:endParaRPr>
          </a:p>
        </p:txBody>
      </p:sp>
      <p:sp>
        <p:nvSpPr>
          <p:cNvPr id="282" name="CustomShape 236"/>
          <p:cNvSpPr/>
          <p:nvPr/>
        </p:nvSpPr>
        <p:spPr>
          <a:xfrm>
            <a:off x="30821400" y="29867400"/>
            <a:ext cx="264960" cy="429840"/>
          </a:xfrm>
          <a:prstGeom prst="rect">
            <a:avLst/>
          </a:prstGeom>
          <a:noFill/>
          <a:ln>
            <a:noFill/>
          </a:ln>
        </p:spPr>
        <p:style>
          <a:lnRef idx="0"/>
          <a:fillRef idx="0"/>
          <a:effectRef idx="0"/>
          <a:fontRef idx="minor"/>
        </p:style>
      </p:sp>
      <p:sp>
        <p:nvSpPr>
          <p:cNvPr id="283" name="CustomShape 237"/>
          <p:cNvSpPr/>
          <p:nvPr/>
        </p:nvSpPr>
        <p:spPr>
          <a:xfrm>
            <a:off x="30927240" y="2994984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1</a:t>
            </a:r>
            <a:endParaRPr b="0" lang="en-US" sz="1600" spc="-1" strike="noStrike">
              <a:solidFill>
                <a:srgbClr val="000000"/>
              </a:solidFill>
              <a:uFill>
                <a:solidFill>
                  <a:srgbClr val="ffffff"/>
                </a:solidFill>
              </a:uFill>
              <a:latin typeface="Arial"/>
            </a:endParaRPr>
          </a:p>
        </p:txBody>
      </p:sp>
      <p:sp>
        <p:nvSpPr>
          <p:cNvPr id="284" name="CustomShape 238"/>
          <p:cNvSpPr/>
          <p:nvPr/>
        </p:nvSpPr>
        <p:spPr>
          <a:xfrm>
            <a:off x="31011840" y="30070440"/>
            <a:ext cx="349560" cy="417240"/>
          </a:xfrm>
          <a:prstGeom prst="rect">
            <a:avLst/>
          </a:prstGeom>
          <a:noFill/>
          <a:ln>
            <a:noFill/>
          </a:ln>
        </p:spPr>
        <p:style>
          <a:lnRef idx="0"/>
          <a:fillRef idx="0"/>
          <a:effectRef idx="0"/>
          <a:fontRef idx="minor"/>
        </p:style>
      </p:sp>
      <p:sp>
        <p:nvSpPr>
          <p:cNvPr id="285" name="CustomShape 239"/>
          <p:cNvSpPr/>
          <p:nvPr/>
        </p:nvSpPr>
        <p:spPr>
          <a:xfrm>
            <a:off x="31119120" y="3015288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2</a:t>
            </a:r>
            <a:endParaRPr b="0" lang="en-US" sz="1600" spc="-1" strike="noStrike">
              <a:solidFill>
                <a:srgbClr val="000000"/>
              </a:solidFill>
              <a:uFill>
                <a:solidFill>
                  <a:srgbClr val="ffffff"/>
                </a:solidFill>
              </a:uFill>
              <a:latin typeface="Arial"/>
            </a:endParaRPr>
          </a:p>
        </p:txBody>
      </p:sp>
      <p:sp>
        <p:nvSpPr>
          <p:cNvPr id="286" name="CustomShape 240"/>
          <p:cNvSpPr/>
          <p:nvPr/>
        </p:nvSpPr>
        <p:spPr>
          <a:xfrm>
            <a:off x="31245840" y="29867400"/>
            <a:ext cx="497880" cy="429840"/>
          </a:xfrm>
          <a:prstGeom prst="rect">
            <a:avLst/>
          </a:prstGeom>
          <a:noFill/>
          <a:ln>
            <a:noFill/>
          </a:ln>
        </p:spPr>
        <p:style>
          <a:lnRef idx="0"/>
          <a:fillRef idx="0"/>
          <a:effectRef idx="0"/>
          <a:fontRef idx="minor"/>
        </p:style>
      </p:sp>
      <p:sp>
        <p:nvSpPr>
          <p:cNvPr id="287" name="CustomShape 241"/>
          <p:cNvSpPr/>
          <p:nvPr/>
        </p:nvSpPr>
        <p:spPr>
          <a:xfrm>
            <a:off x="31351680" y="29949840"/>
            <a:ext cx="24192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3*</a:t>
            </a:r>
            <a:endParaRPr b="0" lang="en-US" sz="1600" spc="-1" strike="noStrike">
              <a:solidFill>
                <a:srgbClr val="000000"/>
              </a:solidFill>
              <a:uFill>
                <a:solidFill>
                  <a:srgbClr val="ffffff"/>
                </a:solidFill>
              </a:uFill>
              <a:latin typeface="Arial"/>
            </a:endParaRPr>
          </a:p>
        </p:txBody>
      </p:sp>
      <p:sp>
        <p:nvSpPr>
          <p:cNvPr id="288" name="CustomShape 242"/>
          <p:cNvSpPr/>
          <p:nvPr/>
        </p:nvSpPr>
        <p:spPr>
          <a:xfrm>
            <a:off x="31436640" y="30070440"/>
            <a:ext cx="572400" cy="417240"/>
          </a:xfrm>
          <a:prstGeom prst="rect">
            <a:avLst/>
          </a:prstGeom>
          <a:noFill/>
          <a:ln>
            <a:noFill/>
          </a:ln>
        </p:spPr>
        <p:style>
          <a:lnRef idx="0"/>
          <a:fillRef idx="0"/>
          <a:effectRef idx="0"/>
          <a:fontRef idx="minor"/>
        </p:style>
      </p:sp>
      <p:sp>
        <p:nvSpPr>
          <p:cNvPr id="289" name="CustomShape 243"/>
          <p:cNvSpPr/>
          <p:nvPr/>
        </p:nvSpPr>
        <p:spPr>
          <a:xfrm>
            <a:off x="31542480" y="3015288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4</a:t>
            </a:r>
            <a:endParaRPr b="0" lang="en-US" sz="1600" spc="-1" strike="noStrike">
              <a:solidFill>
                <a:srgbClr val="000000"/>
              </a:solidFill>
              <a:uFill>
                <a:solidFill>
                  <a:srgbClr val="ffffff"/>
                </a:solidFill>
              </a:uFill>
              <a:latin typeface="Arial"/>
            </a:endParaRPr>
          </a:p>
        </p:txBody>
      </p:sp>
      <p:sp>
        <p:nvSpPr>
          <p:cNvPr id="290" name="CustomShape 244"/>
          <p:cNvSpPr/>
          <p:nvPr/>
        </p:nvSpPr>
        <p:spPr>
          <a:xfrm>
            <a:off x="31659480" y="29867400"/>
            <a:ext cx="392040" cy="429840"/>
          </a:xfrm>
          <a:prstGeom prst="rect">
            <a:avLst/>
          </a:prstGeom>
          <a:noFill/>
          <a:ln>
            <a:noFill/>
          </a:ln>
        </p:spPr>
        <p:style>
          <a:lnRef idx="0"/>
          <a:fillRef idx="0"/>
          <a:effectRef idx="0"/>
          <a:fontRef idx="minor"/>
        </p:style>
      </p:sp>
      <p:sp>
        <p:nvSpPr>
          <p:cNvPr id="291" name="CustomShape 245"/>
          <p:cNvSpPr/>
          <p:nvPr/>
        </p:nvSpPr>
        <p:spPr>
          <a:xfrm>
            <a:off x="31765320" y="29949840"/>
            <a:ext cx="1422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5</a:t>
            </a:r>
            <a:endParaRPr b="0" lang="en-US" sz="1600" spc="-1" strike="noStrike">
              <a:solidFill>
                <a:srgbClr val="000000"/>
              </a:solidFill>
              <a:uFill>
                <a:solidFill>
                  <a:srgbClr val="ffffff"/>
                </a:solidFill>
              </a:uFill>
              <a:latin typeface="Arial"/>
            </a:endParaRPr>
          </a:p>
        </p:txBody>
      </p:sp>
      <p:sp>
        <p:nvSpPr>
          <p:cNvPr id="292" name="CustomShape 246"/>
          <p:cNvSpPr/>
          <p:nvPr/>
        </p:nvSpPr>
        <p:spPr>
          <a:xfrm>
            <a:off x="31892400" y="30070440"/>
            <a:ext cx="393480" cy="417240"/>
          </a:xfrm>
          <a:prstGeom prst="rect">
            <a:avLst/>
          </a:prstGeom>
          <a:noFill/>
          <a:ln>
            <a:noFill/>
          </a:ln>
        </p:spPr>
        <p:style>
          <a:lnRef idx="0"/>
          <a:fillRef idx="0"/>
          <a:effectRef idx="0"/>
          <a:fontRef idx="minor"/>
        </p:style>
      </p:sp>
      <p:sp>
        <p:nvSpPr>
          <p:cNvPr id="293" name="CustomShape 247"/>
          <p:cNvSpPr/>
          <p:nvPr/>
        </p:nvSpPr>
        <p:spPr>
          <a:xfrm>
            <a:off x="31999320" y="30152880"/>
            <a:ext cx="12816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Times New Roman"/>
                <a:ea typeface="Arial"/>
              </a:rPr>
              <a:t>6</a:t>
            </a:r>
            <a:endParaRPr b="0" lang="en-US" sz="1600" spc="-1" strike="noStrike">
              <a:solidFill>
                <a:srgbClr val="000000"/>
              </a:solidFill>
              <a:uFill>
                <a:solidFill>
                  <a:srgbClr val="ffffff"/>
                </a:solidFill>
              </a:uFill>
              <a:latin typeface="Arial"/>
            </a:endParaRPr>
          </a:p>
        </p:txBody>
      </p:sp>
      <p:sp>
        <p:nvSpPr>
          <p:cNvPr id="294" name="CustomShape 248"/>
          <p:cNvSpPr/>
          <p:nvPr/>
        </p:nvSpPr>
        <p:spPr>
          <a:xfrm>
            <a:off x="23681880" y="29951280"/>
            <a:ext cx="403200" cy="417240"/>
          </a:xfrm>
          <a:prstGeom prst="rect">
            <a:avLst/>
          </a:prstGeom>
          <a:noFill/>
          <a:ln>
            <a:noFill/>
          </a:ln>
        </p:spPr>
        <p:style>
          <a:lnRef idx="0"/>
          <a:fillRef idx="0"/>
          <a:effectRef idx="0"/>
          <a:fontRef idx="minor"/>
        </p:style>
      </p:sp>
      <p:sp>
        <p:nvSpPr>
          <p:cNvPr id="295" name="CustomShape 249"/>
          <p:cNvSpPr/>
          <p:nvPr/>
        </p:nvSpPr>
        <p:spPr>
          <a:xfrm>
            <a:off x="23787360" y="30034080"/>
            <a:ext cx="19872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O</a:t>
            </a:r>
            <a:endParaRPr b="0" lang="en-US" sz="1600" spc="-1" strike="noStrike">
              <a:solidFill>
                <a:srgbClr val="000000"/>
              </a:solidFill>
              <a:uFill>
                <a:solidFill>
                  <a:srgbClr val="ffffff"/>
                </a:solidFill>
              </a:uFill>
              <a:latin typeface="Arial"/>
            </a:endParaRPr>
          </a:p>
        </p:txBody>
      </p:sp>
      <p:sp>
        <p:nvSpPr>
          <p:cNvPr id="296" name="CustomShape 250"/>
          <p:cNvSpPr/>
          <p:nvPr/>
        </p:nvSpPr>
        <p:spPr>
          <a:xfrm>
            <a:off x="23915880" y="30129120"/>
            <a:ext cx="476640" cy="418680"/>
          </a:xfrm>
          <a:prstGeom prst="rect">
            <a:avLst/>
          </a:prstGeom>
          <a:noFill/>
          <a:ln>
            <a:noFill/>
          </a:ln>
        </p:spPr>
        <p:style>
          <a:lnRef idx="0"/>
          <a:fillRef idx="0"/>
          <a:effectRef idx="0"/>
          <a:fontRef idx="minor"/>
        </p:style>
      </p:sp>
      <p:sp>
        <p:nvSpPr>
          <p:cNvPr id="297" name="CustomShape 251"/>
          <p:cNvSpPr/>
          <p:nvPr/>
        </p:nvSpPr>
        <p:spPr>
          <a:xfrm>
            <a:off x="24021720" y="30200760"/>
            <a:ext cx="18540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A</a:t>
            </a:r>
            <a:endParaRPr b="0" lang="en-US" sz="1600" spc="-1" strike="noStrike">
              <a:solidFill>
                <a:srgbClr val="000000"/>
              </a:solidFill>
              <a:uFill>
                <a:solidFill>
                  <a:srgbClr val="ffffff"/>
                </a:solidFill>
              </a:uFill>
              <a:latin typeface="Arial"/>
            </a:endParaRPr>
          </a:p>
        </p:txBody>
      </p:sp>
      <p:sp>
        <p:nvSpPr>
          <p:cNvPr id="298" name="CustomShape 252"/>
          <p:cNvSpPr/>
          <p:nvPr/>
        </p:nvSpPr>
        <p:spPr>
          <a:xfrm>
            <a:off x="24583320" y="24912720"/>
            <a:ext cx="1516320" cy="417240"/>
          </a:xfrm>
          <a:prstGeom prst="rect">
            <a:avLst/>
          </a:prstGeom>
          <a:noFill/>
          <a:ln>
            <a:noFill/>
          </a:ln>
        </p:spPr>
        <p:style>
          <a:lnRef idx="0"/>
          <a:fillRef idx="0"/>
          <a:effectRef idx="0"/>
          <a:fontRef idx="minor"/>
        </p:style>
      </p:sp>
      <p:sp>
        <p:nvSpPr>
          <p:cNvPr id="299" name="CustomShape 253"/>
          <p:cNvSpPr/>
          <p:nvPr/>
        </p:nvSpPr>
        <p:spPr>
          <a:xfrm>
            <a:off x="24693840" y="24984000"/>
            <a:ext cx="147168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Neuroticism</a:t>
            </a:r>
            <a:endParaRPr b="0" lang="en-US" sz="1600" spc="-1" strike="noStrike">
              <a:solidFill>
                <a:srgbClr val="000000"/>
              </a:solidFill>
              <a:uFill>
                <a:solidFill>
                  <a:srgbClr val="ffffff"/>
                </a:solidFill>
              </a:uFill>
              <a:latin typeface="Arial"/>
            </a:endParaRPr>
          </a:p>
        </p:txBody>
      </p:sp>
      <p:sp>
        <p:nvSpPr>
          <p:cNvPr id="300" name="CustomShape 254"/>
          <p:cNvSpPr/>
          <p:nvPr/>
        </p:nvSpPr>
        <p:spPr>
          <a:xfrm>
            <a:off x="26069040" y="24912720"/>
            <a:ext cx="1569960" cy="417240"/>
          </a:xfrm>
          <a:prstGeom prst="rect">
            <a:avLst/>
          </a:prstGeom>
          <a:noFill/>
          <a:ln>
            <a:noFill/>
          </a:ln>
        </p:spPr>
        <p:style>
          <a:lnRef idx="0"/>
          <a:fillRef idx="0"/>
          <a:effectRef idx="0"/>
          <a:fontRef idx="minor"/>
        </p:style>
      </p:sp>
      <p:sp>
        <p:nvSpPr>
          <p:cNvPr id="301" name="CustomShape 255"/>
          <p:cNvSpPr/>
          <p:nvPr/>
        </p:nvSpPr>
        <p:spPr>
          <a:xfrm>
            <a:off x="26169840" y="24984000"/>
            <a:ext cx="154332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Extraversion</a:t>
            </a:r>
            <a:endParaRPr b="0" lang="en-US" sz="1600" spc="-1" strike="noStrike">
              <a:solidFill>
                <a:srgbClr val="000000"/>
              </a:solidFill>
              <a:uFill>
                <a:solidFill>
                  <a:srgbClr val="ffffff"/>
                </a:solidFill>
              </a:uFill>
              <a:latin typeface="Arial"/>
            </a:endParaRPr>
          </a:p>
        </p:txBody>
      </p:sp>
      <p:sp>
        <p:nvSpPr>
          <p:cNvPr id="302" name="CustomShape 256"/>
          <p:cNvSpPr/>
          <p:nvPr/>
        </p:nvSpPr>
        <p:spPr>
          <a:xfrm>
            <a:off x="27745200" y="24912720"/>
            <a:ext cx="1293480" cy="417240"/>
          </a:xfrm>
          <a:prstGeom prst="rect">
            <a:avLst/>
          </a:prstGeom>
          <a:noFill/>
          <a:ln>
            <a:noFill/>
          </a:ln>
        </p:spPr>
        <p:style>
          <a:lnRef idx="0"/>
          <a:fillRef idx="0"/>
          <a:effectRef idx="0"/>
          <a:fontRef idx="minor"/>
        </p:style>
      </p:sp>
      <p:sp>
        <p:nvSpPr>
          <p:cNvPr id="303" name="CustomShape 257"/>
          <p:cNvSpPr/>
          <p:nvPr/>
        </p:nvSpPr>
        <p:spPr>
          <a:xfrm>
            <a:off x="27843480" y="24984000"/>
            <a:ext cx="123264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Openness</a:t>
            </a:r>
            <a:endParaRPr b="0" lang="en-US" sz="1600" spc="-1" strike="noStrike">
              <a:solidFill>
                <a:srgbClr val="000000"/>
              </a:solidFill>
              <a:uFill>
                <a:solidFill>
                  <a:srgbClr val="ffffff"/>
                </a:solidFill>
              </a:uFill>
              <a:latin typeface="Arial"/>
            </a:endParaRPr>
          </a:p>
        </p:txBody>
      </p:sp>
      <p:sp>
        <p:nvSpPr>
          <p:cNvPr id="304" name="CustomShape 258"/>
          <p:cNvSpPr/>
          <p:nvPr/>
        </p:nvSpPr>
        <p:spPr>
          <a:xfrm>
            <a:off x="29229840" y="24912720"/>
            <a:ext cx="1304640" cy="417240"/>
          </a:xfrm>
          <a:prstGeom prst="rect">
            <a:avLst/>
          </a:prstGeom>
          <a:noFill/>
          <a:ln>
            <a:noFill/>
          </a:ln>
        </p:spPr>
        <p:style>
          <a:lnRef idx="0"/>
          <a:fillRef idx="0"/>
          <a:effectRef idx="0"/>
          <a:fontRef idx="minor"/>
        </p:style>
      </p:sp>
      <p:sp>
        <p:nvSpPr>
          <p:cNvPr id="305" name="CustomShape 259"/>
          <p:cNvSpPr/>
          <p:nvPr/>
        </p:nvSpPr>
        <p:spPr>
          <a:xfrm>
            <a:off x="29339280" y="24984000"/>
            <a:ext cx="123264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Agreeable</a:t>
            </a:r>
            <a:endParaRPr b="0" lang="en-US" sz="1600" spc="-1" strike="noStrike">
              <a:solidFill>
                <a:srgbClr val="000000"/>
              </a:solidFill>
              <a:uFill>
                <a:solidFill>
                  <a:srgbClr val="ffffff"/>
                </a:solidFill>
              </a:uFill>
              <a:latin typeface="Arial"/>
            </a:endParaRPr>
          </a:p>
        </p:txBody>
      </p:sp>
      <p:sp>
        <p:nvSpPr>
          <p:cNvPr id="306" name="CustomShape 260"/>
          <p:cNvSpPr/>
          <p:nvPr/>
        </p:nvSpPr>
        <p:spPr>
          <a:xfrm>
            <a:off x="30683160" y="24912720"/>
            <a:ext cx="1760400" cy="417240"/>
          </a:xfrm>
          <a:prstGeom prst="rect">
            <a:avLst/>
          </a:prstGeom>
          <a:noFill/>
          <a:ln>
            <a:noFill/>
          </a:ln>
        </p:spPr>
        <p:style>
          <a:lnRef idx="0"/>
          <a:fillRef idx="0"/>
          <a:effectRef idx="0"/>
          <a:fontRef idx="minor"/>
        </p:style>
      </p:sp>
      <p:sp>
        <p:nvSpPr>
          <p:cNvPr id="307" name="CustomShape 261"/>
          <p:cNvSpPr/>
          <p:nvPr/>
        </p:nvSpPr>
        <p:spPr>
          <a:xfrm>
            <a:off x="30785040" y="24984000"/>
            <a:ext cx="1755360" cy="305280"/>
          </a:xfrm>
          <a:prstGeom prst="rect">
            <a:avLst/>
          </a:prstGeom>
          <a:noFill/>
          <a:ln>
            <a:noFill/>
          </a:ln>
        </p:spPr>
        <p:style>
          <a:lnRef idx="0"/>
          <a:fillRef idx="0"/>
          <a:effectRef idx="0"/>
          <a:fontRef idx="minor"/>
        </p:style>
        <p:txBody>
          <a:bodyPr wrap="none" lIns="0" rIns="0" tIns="0" bIns="0"/>
          <a:p>
            <a:pPr>
              <a:lnSpc>
                <a:spcPct val="100000"/>
              </a:lnSpc>
            </a:pPr>
            <a:r>
              <a:rPr b="1" lang="en-US" sz="2000" spc="-1" strike="noStrike">
                <a:solidFill>
                  <a:srgbClr val="000000"/>
                </a:solidFill>
                <a:uFill>
                  <a:solidFill>
                    <a:srgbClr val="ffffff"/>
                  </a:solidFill>
                </a:uFill>
                <a:latin typeface="Arial"/>
                <a:ea typeface="Arial"/>
              </a:rPr>
              <a:t>Conscientious</a:t>
            </a:r>
            <a:endParaRPr b="0" lang="en-US" sz="1600" spc="-1" strike="noStrike">
              <a:solidFill>
                <a:srgbClr val="000000"/>
              </a:solidFill>
              <a:uFill>
                <a:solidFill>
                  <a:srgbClr val="ffffff"/>
                </a:solidFill>
              </a:uFill>
              <a:latin typeface="Arial"/>
            </a:endParaRPr>
          </a:p>
        </p:txBody>
      </p:sp>
      <p:sp>
        <p:nvSpPr>
          <p:cNvPr id="308" name="Line 262"/>
          <p:cNvSpPr/>
          <p:nvPr/>
        </p:nvSpPr>
        <p:spPr>
          <a:xfrm>
            <a:off x="24540840" y="24888600"/>
            <a:ext cx="1440" cy="4870440"/>
          </a:xfrm>
          <a:prstGeom prst="line">
            <a:avLst/>
          </a:prstGeom>
          <a:ln w="11160">
            <a:solidFill>
              <a:srgbClr val="000000"/>
            </a:solidFill>
            <a:round/>
          </a:ln>
        </p:spPr>
        <p:style>
          <a:lnRef idx="0"/>
          <a:fillRef idx="0"/>
          <a:effectRef idx="0"/>
          <a:fontRef idx="minor"/>
        </p:style>
      </p:sp>
      <p:sp>
        <p:nvSpPr>
          <p:cNvPr id="309" name="Line 263"/>
          <p:cNvSpPr/>
          <p:nvPr/>
        </p:nvSpPr>
        <p:spPr>
          <a:xfrm>
            <a:off x="26089920" y="24888600"/>
            <a:ext cx="10080" cy="4870440"/>
          </a:xfrm>
          <a:prstGeom prst="line">
            <a:avLst/>
          </a:prstGeom>
          <a:ln w="11160">
            <a:solidFill>
              <a:srgbClr val="000000"/>
            </a:solidFill>
            <a:round/>
          </a:ln>
        </p:spPr>
        <p:style>
          <a:lnRef idx="0"/>
          <a:fillRef idx="0"/>
          <a:effectRef idx="0"/>
          <a:fontRef idx="minor"/>
        </p:style>
      </p:sp>
      <p:sp>
        <p:nvSpPr>
          <p:cNvPr id="310" name="Line 264"/>
          <p:cNvSpPr/>
          <p:nvPr/>
        </p:nvSpPr>
        <p:spPr>
          <a:xfrm>
            <a:off x="27660600" y="24888600"/>
            <a:ext cx="1440" cy="4870440"/>
          </a:xfrm>
          <a:prstGeom prst="line">
            <a:avLst/>
          </a:prstGeom>
          <a:ln w="11160">
            <a:solidFill>
              <a:srgbClr val="000000"/>
            </a:solidFill>
            <a:round/>
          </a:ln>
        </p:spPr>
        <p:style>
          <a:lnRef idx="0"/>
          <a:fillRef idx="0"/>
          <a:effectRef idx="0"/>
          <a:fontRef idx="minor"/>
        </p:style>
      </p:sp>
      <p:sp>
        <p:nvSpPr>
          <p:cNvPr id="311" name="Line 265"/>
          <p:cNvSpPr/>
          <p:nvPr/>
        </p:nvSpPr>
        <p:spPr>
          <a:xfrm>
            <a:off x="29208240" y="24888600"/>
            <a:ext cx="11520" cy="4870440"/>
          </a:xfrm>
          <a:prstGeom prst="line">
            <a:avLst/>
          </a:prstGeom>
          <a:ln w="11160">
            <a:solidFill>
              <a:srgbClr val="000000"/>
            </a:solidFill>
            <a:round/>
          </a:ln>
        </p:spPr>
        <p:style>
          <a:lnRef idx="0"/>
          <a:fillRef idx="0"/>
          <a:effectRef idx="0"/>
          <a:fontRef idx="minor"/>
        </p:style>
      </p:sp>
      <p:sp>
        <p:nvSpPr>
          <p:cNvPr id="312" name="Line 266"/>
          <p:cNvSpPr/>
          <p:nvPr/>
        </p:nvSpPr>
        <p:spPr>
          <a:xfrm>
            <a:off x="30715200" y="24888600"/>
            <a:ext cx="1440" cy="4870440"/>
          </a:xfrm>
          <a:prstGeom prst="line">
            <a:avLst/>
          </a:prstGeom>
          <a:ln w="11160">
            <a:solidFill>
              <a:srgbClr val="000000"/>
            </a:solidFill>
            <a:round/>
          </a:ln>
        </p:spPr>
        <p:style>
          <a:lnRef idx="0"/>
          <a:fillRef idx="0"/>
          <a:effectRef idx="0"/>
          <a:fontRef idx="minor"/>
        </p:style>
      </p:sp>
      <p:sp>
        <p:nvSpPr>
          <p:cNvPr id="313" name="CustomShape 267"/>
          <p:cNvSpPr/>
          <p:nvPr/>
        </p:nvSpPr>
        <p:spPr>
          <a:xfrm>
            <a:off x="26874720" y="30583080"/>
            <a:ext cx="1866240" cy="453600"/>
          </a:xfrm>
          <a:prstGeom prst="rect">
            <a:avLst/>
          </a:prstGeom>
          <a:noFill/>
          <a:ln>
            <a:noFill/>
          </a:ln>
        </p:spPr>
        <p:style>
          <a:lnRef idx="0"/>
          <a:fillRef idx="0"/>
          <a:effectRef idx="0"/>
          <a:fontRef idx="minor"/>
        </p:style>
      </p:sp>
      <p:sp>
        <p:nvSpPr>
          <p:cNvPr id="314" name="CustomShape 268"/>
          <p:cNvSpPr/>
          <p:nvPr/>
        </p:nvSpPr>
        <p:spPr>
          <a:xfrm>
            <a:off x="26884440" y="30596040"/>
            <a:ext cx="2096640" cy="457200"/>
          </a:xfrm>
          <a:prstGeom prst="rect">
            <a:avLst/>
          </a:prstGeom>
          <a:noFill/>
          <a:ln>
            <a:noFill/>
          </a:ln>
        </p:spPr>
        <p:style>
          <a:lnRef idx="0"/>
          <a:fillRef idx="0"/>
          <a:effectRef idx="0"/>
          <a:fontRef idx="minor"/>
        </p:style>
        <p:txBody>
          <a:bodyPr wrap="none" lIns="0" rIns="0" tIns="0" bIns="0"/>
          <a:p>
            <a:pPr>
              <a:lnSpc>
                <a:spcPct val="100000"/>
              </a:lnSpc>
            </a:pPr>
            <a:r>
              <a:rPr b="1" lang="en-US" sz="3000" spc="-1" strike="noStrike">
                <a:solidFill>
                  <a:srgbClr val="000000"/>
                </a:solidFill>
                <a:uFill>
                  <a:solidFill>
                    <a:srgbClr val="ffffff"/>
                  </a:solidFill>
                </a:uFill>
                <a:latin typeface="Arial"/>
                <a:ea typeface="Arial"/>
              </a:rPr>
              <a:t>NEO Factor</a:t>
            </a:r>
            <a:endParaRPr b="0" lang="en-US" sz="1600" spc="-1" strike="noStrike">
              <a:solidFill>
                <a:srgbClr val="000000"/>
              </a:solidFill>
              <a:uFill>
                <a:solidFill>
                  <a:srgbClr val="ffffff"/>
                </a:solidFill>
              </a:uFill>
              <a:latin typeface="Arial"/>
            </a:endParaRPr>
          </a:p>
        </p:txBody>
      </p:sp>
      <p:sp>
        <p:nvSpPr>
          <p:cNvPr id="315" name="Line 269"/>
          <p:cNvSpPr/>
          <p:nvPr/>
        </p:nvSpPr>
        <p:spPr>
          <a:xfrm>
            <a:off x="23416200" y="24888600"/>
            <a:ext cx="1440" cy="4870440"/>
          </a:xfrm>
          <a:prstGeom prst="line">
            <a:avLst/>
          </a:prstGeom>
          <a:ln w="11160">
            <a:solidFill>
              <a:srgbClr val="000000"/>
            </a:solidFill>
            <a:round/>
          </a:ln>
        </p:spPr>
        <p:style>
          <a:lnRef idx="0"/>
          <a:fillRef idx="0"/>
          <a:effectRef idx="0"/>
          <a:fontRef idx="minor"/>
        </p:style>
      </p:sp>
      <p:sp>
        <p:nvSpPr>
          <p:cNvPr id="316" name="Line 270"/>
          <p:cNvSpPr/>
          <p:nvPr/>
        </p:nvSpPr>
        <p:spPr>
          <a:xfrm>
            <a:off x="24212160" y="29246400"/>
            <a:ext cx="138240" cy="477720"/>
          </a:xfrm>
          <a:prstGeom prst="line">
            <a:avLst/>
          </a:prstGeom>
          <a:ln w="34920">
            <a:solidFill>
              <a:srgbClr val="000000"/>
            </a:solidFill>
            <a:round/>
          </a:ln>
        </p:spPr>
        <p:style>
          <a:lnRef idx="0"/>
          <a:fillRef idx="0"/>
          <a:effectRef idx="0"/>
          <a:fontRef idx="minor"/>
        </p:style>
      </p:sp>
      <p:sp>
        <p:nvSpPr>
          <p:cNvPr id="317" name="CustomShape 271"/>
          <p:cNvSpPr/>
          <p:nvPr/>
        </p:nvSpPr>
        <p:spPr>
          <a:xfrm>
            <a:off x="24265800" y="29676600"/>
            <a:ext cx="159120" cy="190080"/>
          </a:xfrm>
          <a:custGeom>
            <a:avLst/>
            <a:gdLst/>
            <a:ahLst/>
            <a:rect l="l" t="t" r="r" b="b"/>
            <a:pathLst>
              <a:path w="113" h="120">
                <a:moveTo>
                  <a:pt x="0" y="37"/>
                </a:moveTo>
                <a:lnTo>
                  <a:pt x="97" y="120"/>
                </a:lnTo>
                <a:lnTo>
                  <a:pt x="113" y="0"/>
                </a:lnTo>
                <a:lnTo>
                  <a:pt x="0" y="37"/>
                </a:lnTo>
                <a:close/>
              </a:path>
            </a:pathLst>
          </a:custGeom>
          <a:solidFill>
            <a:srgbClr val="000000"/>
          </a:solidFill>
          <a:ln>
            <a:noFill/>
          </a:ln>
        </p:spPr>
        <p:style>
          <a:lnRef idx="0"/>
          <a:fillRef idx="0"/>
          <a:effectRef idx="0"/>
          <a:fontRef idx="minor"/>
        </p:style>
      </p:sp>
      <p:sp>
        <p:nvSpPr>
          <p:cNvPr id="318" name="Line 272"/>
          <p:cNvSpPr/>
          <p:nvPr/>
        </p:nvSpPr>
        <p:spPr>
          <a:xfrm flipH="1">
            <a:off x="31436280" y="29257560"/>
            <a:ext cx="53640" cy="419040"/>
          </a:xfrm>
          <a:prstGeom prst="line">
            <a:avLst/>
          </a:prstGeom>
          <a:ln w="34920">
            <a:solidFill>
              <a:srgbClr val="000000"/>
            </a:solidFill>
            <a:round/>
          </a:ln>
        </p:spPr>
        <p:style>
          <a:lnRef idx="0"/>
          <a:fillRef idx="0"/>
          <a:effectRef idx="0"/>
          <a:fontRef idx="minor"/>
        </p:style>
      </p:sp>
      <p:sp>
        <p:nvSpPr>
          <p:cNvPr id="319" name="CustomShape 273"/>
          <p:cNvSpPr/>
          <p:nvPr/>
        </p:nvSpPr>
        <p:spPr>
          <a:xfrm>
            <a:off x="31351680" y="29640240"/>
            <a:ext cx="159120" cy="190080"/>
          </a:xfrm>
          <a:custGeom>
            <a:avLst/>
            <a:gdLst/>
            <a:ahLst/>
            <a:rect l="l" t="t" r="r" b="b"/>
            <a:pathLst>
              <a:path w="113" h="120">
                <a:moveTo>
                  <a:pt x="0" y="0"/>
                </a:moveTo>
                <a:lnTo>
                  <a:pt x="45" y="120"/>
                </a:lnTo>
                <a:lnTo>
                  <a:pt x="113" y="15"/>
                </a:lnTo>
                <a:lnTo>
                  <a:pt x="0" y="0"/>
                </a:lnTo>
                <a:close/>
              </a:path>
            </a:pathLst>
          </a:custGeom>
          <a:solidFill>
            <a:srgbClr val="000000"/>
          </a:solidFill>
          <a:ln>
            <a:noFill/>
          </a:ln>
        </p:spPr>
        <p:style>
          <a:lnRef idx="0"/>
          <a:fillRef idx="0"/>
          <a:effectRef idx="0"/>
          <a:fontRef idx="minor"/>
        </p:style>
      </p:sp>
      <p:sp>
        <p:nvSpPr>
          <p:cNvPr id="320" name="CustomShape 274"/>
          <p:cNvSpPr/>
          <p:nvPr/>
        </p:nvSpPr>
        <p:spPr>
          <a:xfrm>
            <a:off x="23406480" y="28935360"/>
            <a:ext cx="1176480" cy="298080"/>
          </a:xfrm>
          <a:prstGeom prst="rect">
            <a:avLst/>
          </a:prstGeom>
          <a:noFill/>
          <a:ln>
            <a:noFill/>
          </a:ln>
        </p:spPr>
        <p:style>
          <a:lnRef idx="0"/>
          <a:fillRef idx="0"/>
          <a:effectRef idx="0"/>
          <a:fontRef idx="minor"/>
        </p:style>
      </p:sp>
      <p:sp>
        <p:nvSpPr>
          <p:cNvPr id="321" name="CustomShape 275"/>
          <p:cNvSpPr/>
          <p:nvPr/>
        </p:nvSpPr>
        <p:spPr>
          <a:xfrm>
            <a:off x="23505120" y="28995840"/>
            <a:ext cx="1052640" cy="182880"/>
          </a:xfrm>
          <a:prstGeom prst="rect">
            <a:avLst/>
          </a:prstGeom>
          <a:noFill/>
          <a:ln>
            <a:noFill/>
          </a:ln>
        </p:spPr>
        <p:style>
          <a:lnRef idx="0"/>
          <a:fillRef idx="0"/>
          <a:effectRef idx="0"/>
          <a:fontRef idx="minor"/>
        </p:style>
        <p:txBody>
          <a:bodyPr wrap="none" lIns="0" rIns="0" tIns="0" bIns="0"/>
          <a:p>
            <a:pPr>
              <a:lnSpc>
                <a:spcPct val="100000"/>
              </a:lnSpc>
            </a:pPr>
            <a:r>
              <a:rPr b="1" lang="en-US" sz="1200" spc="-1" strike="noStrike">
                <a:solidFill>
                  <a:srgbClr val="000000"/>
                </a:solidFill>
                <a:uFill>
                  <a:solidFill>
                    <a:srgbClr val="ffffff"/>
                  </a:solidFill>
                </a:uFill>
                <a:latin typeface="Arial"/>
                <a:ea typeface="Arial"/>
              </a:rPr>
              <a:t>Conscientious</a:t>
            </a:r>
            <a:endParaRPr b="0" lang="en-US" sz="1600" spc="-1" strike="noStrike">
              <a:solidFill>
                <a:srgbClr val="000000"/>
              </a:solidFill>
              <a:uFill>
                <a:solidFill>
                  <a:srgbClr val="ffffff"/>
                </a:solidFill>
              </a:uFill>
              <a:latin typeface="Arial"/>
            </a:endParaRPr>
          </a:p>
        </p:txBody>
      </p:sp>
      <p:sp>
        <p:nvSpPr>
          <p:cNvPr id="322" name="CustomShape 276"/>
          <p:cNvSpPr/>
          <p:nvPr/>
        </p:nvSpPr>
        <p:spPr>
          <a:xfrm>
            <a:off x="30811320" y="28839960"/>
            <a:ext cx="974520" cy="298080"/>
          </a:xfrm>
          <a:prstGeom prst="rect">
            <a:avLst/>
          </a:prstGeom>
          <a:noFill/>
          <a:ln>
            <a:noFill/>
          </a:ln>
        </p:spPr>
        <p:style>
          <a:lnRef idx="0"/>
          <a:fillRef idx="0"/>
          <a:effectRef idx="0"/>
          <a:fontRef idx="minor"/>
        </p:style>
      </p:sp>
      <p:sp>
        <p:nvSpPr>
          <p:cNvPr id="323" name="CustomShape 277"/>
          <p:cNvSpPr/>
          <p:nvPr/>
        </p:nvSpPr>
        <p:spPr>
          <a:xfrm>
            <a:off x="30920040" y="28900440"/>
            <a:ext cx="831600" cy="182880"/>
          </a:xfrm>
          <a:prstGeom prst="rect">
            <a:avLst/>
          </a:prstGeom>
          <a:noFill/>
          <a:ln>
            <a:noFill/>
          </a:ln>
        </p:spPr>
        <p:style>
          <a:lnRef idx="0"/>
          <a:fillRef idx="0"/>
          <a:effectRef idx="0"/>
          <a:fontRef idx="minor"/>
        </p:style>
        <p:txBody>
          <a:bodyPr wrap="none" lIns="0" rIns="0" tIns="0" bIns="0"/>
          <a:p>
            <a:pPr>
              <a:lnSpc>
                <a:spcPct val="100000"/>
              </a:lnSpc>
            </a:pPr>
            <a:r>
              <a:rPr b="1" lang="en-US" sz="1200" spc="-1" strike="noStrike">
                <a:solidFill>
                  <a:srgbClr val="000000"/>
                </a:solidFill>
                <a:uFill>
                  <a:solidFill>
                    <a:srgbClr val="ffffff"/>
                  </a:solidFill>
                </a:uFill>
                <a:latin typeface="Arial"/>
                <a:ea typeface="Arial"/>
              </a:rPr>
              <a:t>Dutifulness</a:t>
            </a:r>
            <a:endParaRPr b="0" lang="en-US" sz="1600" spc="-1" strike="noStrike">
              <a:solidFill>
                <a:srgbClr val="000000"/>
              </a:solidFill>
              <a:uFill>
                <a:solidFill>
                  <a:srgbClr val="ffffff"/>
                </a:solidFill>
              </a:uFill>
              <a:latin typeface="Arial"/>
            </a:endParaRPr>
          </a:p>
        </p:txBody>
      </p:sp>
      <p:sp>
        <p:nvSpPr>
          <p:cNvPr id="324" name="CustomShape 278"/>
          <p:cNvSpPr/>
          <p:nvPr/>
        </p:nvSpPr>
        <p:spPr>
          <a:xfrm>
            <a:off x="25029360" y="28947960"/>
            <a:ext cx="1049400" cy="309240"/>
          </a:xfrm>
          <a:prstGeom prst="rect">
            <a:avLst/>
          </a:prstGeom>
          <a:noFill/>
          <a:ln>
            <a:noFill/>
          </a:ln>
        </p:spPr>
        <p:style>
          <a:lnRef idx="0"/>
          <a:fillRef idx="0"/>
          <a:effectRef idx="0"/>
          <a:fontRef idx="minor"/>
        </p:style>
      </p:sp>
      <p:sp>
        <p:nvSpPr>
          <p:cNvPr id="325" name="CustomShape 279"/>
          <p:cNvSpPr/>
          <p:nvPr/>
        </p:nvSpPr>
        <p:spPr>
          <a:xfrm>
            <a:off x="25137720" y="29019600"/>
            <a:ext cx="912600" cy="182880"/>
          </a:xfrm>
          <a:prstGeom prst="rect">
            <a:avLst/>
          </a:prstGeom>
          <a:noFill/>
          <a:ln>
            <a:noFill/>
          </a:ln>
        </p:spPr>
        <p:style>
          <a:lnRef idx="0"/>
          <a:fillRef idx="0"/>
          <a:effectRef idx="0"/>
          <a:fontRef idx="minor"/>
        </p:style>
        <p:txBody>
          <a:bodyPr wrap="none" lIns="0" rIns="0" tIns="0" bIns="0"/>
          <a:p>
            <a:pPr>
              <a:lnSpc>
                <a:spcPct val="100000"/>
              </a:lnSpc>
            </a:pPr>
            <a:r>
              <a:rPr b="1" lang="en-US" sz="1200" spc="-1" strike="noStrike">
                <a:solidFill>
                  <a:srgbClr val="000000"/>
                </a:solidFill>
                <a:uFill>
                  <a:solidFill>
                    <a:srgbClr val="ffffff"/>
                  </a:solidFill>
                </a:uFill>
                <a:latin typeface="Arial"/>
                <a:ea typeface="Arial"/>
              </a:rPr>
              <a:t>Vulnerability</a:t>
            </a:r>
            <a:endParaRPr b="0" lang="en-US" sz="1600" spc="-1" strike="noStrike">
              <a:solidFill>
                <a:srgbClr val="000000"/>
              </a:solidFill>
              <a:uFill>
                <a:solidFill>
                  <a:srgbClr val="ffffff"/>
                </a:solidFill>
              </a:uFill>
              <a:latin typeface="Arial"/>
            </a:endParaRPr>
          </a:p>
        </p:txBody>
      </p:sp>
      <p:sp>
        <p:nvSpPr>
          <p:cNvPr id="326" name="Line 280"/>
          <p:cNvSpPr/>
          <p:nvPr/>
        </p:nvSpPr>
        <p:spPr>
          <a:xfrm>
            <a:off x="25697880" y="29330640"/>
            <a:ext cx="136800" cy="475920"/>
          </a:xfrm>
          <a:prstGeom prst="line">
            <a:avLst/>
          </a:prstGeom>
          <a:ln w="34920">
            <a:solidFill>
              <a:srgbClr val="000000"/>
            </a:solidFill>
            <a:round/>
          </a:ln>
        </p:spPr>
        <p:style>
          <a:lnRef idx="0"/>
          <a:fillRef idx="0"/>
          <a:effectRef idx="0"/>
          <a:fontRef idx="minor"/>
        </p:style>
      </p:sp>
      <p:sp>
        <p:nvSpPr>
          <p:cNvPr id="327" name="CustomShape 281"/>
          <p:cNvSpPr/>
          <p:nvPr/>
        </p:nvSpPr>
        <p:spPr>
          <a:xfrm>
            <a:off x="25750080" y="29759400"/>
            <a:ext cx="159120" cy="191880"/>
          </a:xfrm>
          <a:custGeom>
            <a:avLst/>
            <a:gdLst/>
            <a:ahLst/>
            <a:rect l="l" t="t" r="r" b="b"/>
            <a:pathLst>
              <a:path w="113" h="120">
                <a:moveTo>
                  <a:pt x="0" y="38"/>
                </a:moveTo>
                <a:lnTo>
                  <a:pt x="98" y="121"/>
                </a:lnTo>
                <a:lnTo>
                  <a:pt x="113" y="0"/>
                </a:lnTo>
                <a:lnTo>
                  <a:pt x="0" y="38"/>
                </a:lnTo>
                <a:close/>
              </a:path>
            </a:pathLst>
          </a:custGeom>
          <a:solidFill>
            <a:srgbClr val="000000"/>
          </a:solidFill>
          <a:ln>
            <a:noFill/>
          </a:ln>
        </p:spPr>
        <p:style>
          <a:lnRef idx="0"/>
          <a:fillRef idx="0"/>
          <a:effectRef idx="0"/>
          <a:fontRef idx="minor"/>
        </p:style>
      </p:sp>
      <p:sp>
        <p:nvSpPr>
          <p:cNvPr id="328" name="Line 282"/>
          <p:cNvSpPr/>
          <p:nvPr/>
        </p:nvSpPr>
        <p:spPr>
          <a:xfrm>
            <a:off x="23235480" y="26476200"/>
            <a:ext cx="53640" cy="1440"/>
          </a:xfrm>
          <a:prstGeom prst="line">
            <a:avLst/>
          </a:prstGeom>
          <a:ln w="47520">
            <a:solidFill>
              <a:srgbClr val="000000"/>
            </a:solidFill>
            <a:round/>
          </a:ln>
        </p:spPr>
        <p:style>
          <a:lnRef idx="0"/>
          <a:fillRef idx="0"/>
          <a:effectRef idx="0"/>
          <a:fontRef idx="minor"/>
        </p:style>
      </p:sp>
      <p:sp>
        <p:nvSpPr>
          <p:cNvPr id="329" name="CustomShape 283"/>
          <p:cNvSpPr/>
          <p:nvPr/>
        </p:nvSpPr>
        <p:spPr>
          <a:xfrm>
            <a:off x="23395320" y="25879320"/>
            <a:ext cx="912600" cy="1158480"/>
          </a:xfrm>
          <a:custGeom>
            <a:avLst/>
            <a:gdLst/>
            <a:ahLst/>
            <a:rect l="l" t="t" r="r" b="b"/>
            <a:pathLst>
              <a:path w="647" h="730">
                <a:moveTo>
                  <a:pt x="0" y="730"/>
                </a:moveTo>
                <a:lnTo>
                  <a:pt x="158" y="414"/>
                </a:lnTo>
                <a:lnTo>
                  <a:pt x="324" y="339"/>
                </a:lnTo>
                <a:lnTo>
                  <a:pt x="481" y="0"/>
                </a:lnTo>
                <a:lnTo>
                  <a:pt x="647" y="527"/>
                </a:lnTo>
              </a:path>
            </a:pathLst>
          </a:custGeom>
          <a:noFill/>
          <a:ln w="47520">
            <a:solidFill>
              <a:srgbClr val="3333cc"/>
            </a:solidFill>
            <a:round/>
          </a:ln>
        </p:spPr>
        <p:style>
          <a:lnRef idx="0"/>
          <a:fillRef idx="0"/>
          <a:effectRef idx="0"/>
          <a:fontRef idx="minor"/>
        </p:style>
      </p:sp>
      <p:sp>
        <p:nvSpPr>
          <p:cNvPr id="330" name="CustomShape 284"/>
          <p:cNvSpPr/>
          <p:nvPr/>
        </p:nvSpPr>
        <p:spPr>
          <a:xfrm>
            <a:off x="24764040" y="26499960"/>
            <a:ext cx="1135440" cy="572760"/>
          </a:xfrm>
          <a:custGeom>
            <a:avLst/>
            <a:gdLst/>
            <a:ahLst/>
            <a:rect l="l" t="t" r="r" b="b"/>
            <a:pathLst>
              <a:path w="805" h="361">
                <a:moveTo>
                  <a:pt x="0" y="361"/>
                </a:moveTo>
                <a:lnTo>
                  <a:pt x="158" y="316"/>
                </a:lnTo>
                <a:lnTo>
                  <a:pt x="323" y="248"/>
                </a:lnTo>
                <a:lnTo>
                  <a:pt x="481" y="211"/>
                </a:lnTo>
                <a:lnTo>
                  <a:pt x="639" y="294"/>
                </a:lnTo>
                <a:lnTo>
                  <a:pt x="805" y="0"/>
                </a:lnTo>
              </a:path>
            </a:pathLst>
          </a:custGeom>
          <a:noFill/>
          <a:ln w="47520">
            <a:solidFill>
              <a:srgbClr val="3333cc"/>
            </a:solidFill>
            <a:round/>
          </a:ln>
        </p:spPr>
        <p:style>
          <a:lnRef idx="0"/>
          <a:fillRef idx="0"/>
          <a:effectRef idx="0"/>
          <a:fontRef idx="minor"/>
        </p:style>
      </p:sp>
      <p:sp>
        <p:nvSpPr>
          <p:cNvPr id="331" name="CustomShape 285"/>
          <p:cNvSpPr/>
          <p:nvPr/>
        </p:nvSpPr>
        <p:spPr>
          <a:xfrm>
            <a:off x="26334360" y="26154000"/>
            <a:ext cx="1134000" cy="883800"/>
          </a:xfrm>
          <a:custGeom>
            <a:avLst/>
            <a:gdLst/>
            <a:ahLst/>
            <a:rect l="l" t="t" r="r" b="b"/>
            <a:pathLst>
              <a:path w="804" h="557">
                <a:moveTo>
                  <a:pt x="0" y="53"/>
                </a:moveTo>
                <a:lnTo>
                  <a:pt x="165" y="0"/>
                </a:lnTo>
                <a:lnTo>
                  <a:pt x="323" y="60"/>
                </a:lnTo>
                <a:lnTo>
                  <a:pt x="488" y="421"/>
                </a:lnTo>
                <a:lnTo>
                  <a:pt x="646" y="557"/>
                </a:lnTo>
                <a:lnTo>
                  <a:pt x="804" y="301"/>
                </a:lnTo>
              </a:path>
            </a:pathLst>
          </a:custGeom>
          <a:noFill/>
          <a:ln w="47520">
            <a:solidFill>
              <a:srgbClr val="3333cc"/>
            </a:solidFill>
            <a:round/>
          </a:ln>
        </p:spPr>
        <p:style>
          <a:lnRef idx="0"/>
          <a:fillRef idx="0"/>
          <a:effectRef idx="0"/>
          <a:fontRef idx="minor"/>
        </p:style>
      </p:sp>
      <p:sp>
        <p:nvSpPr>
          <p:cNvPr id="332" name="CustomShape 286"/>
          <p:cNvSpPr/>
          <p:nvPr/>
        </p:nvSpPr>
        <p:spPr>
          <a:xfrm>
            <a:off x="27925920" y="26249400"/>
            <a:ext cx="1134000" cy="406080"/>
          </a:xfrm>
          <a:custGeom>
            <a:avLst/>
            <a:gdLst/>
            <a:ahLst/>
            <a:rect l="l" t="t" r="r" b="b"/>
            <a:pathLst>
              <a:path w="804" h="256">
                <a:moveTo>
                  <a:pt x="0" y="75"/>
                </a:moveTo>
                <a:lnTo>
                  <a:pt x="165" y="0"/>
                </a:lnTo>
                <a:lnTo>
                  <a:pt x="323" y="203"/>
                </a:lnTo>
                <a:lnTo>
                  <a:pt x="488" y="256"/>
                </a:lnTo>
                <a:lnTo>
                  <a:pt x="646" y="0"/>
                </a:lnTo>
                <a:lnTo>
                  <a:pt x="804" y="241"/>
                </a:lnTo>
              </a:path>
            </a:pathLst>
          </a:custGeom>
          <a:noFill/>
          <a:ln w="47520">
            <a:solidFill>
              <a:srgbClr val="3333cc"/>
            </a:solidFill>
            <a:round/>
          </a:ln>
        </p:spPr>
        <p:style>
          <a:lnRef idx="0"/>
          <a:fillRef idx="0"/>
          <a:effectRef idx="0"/>
          <a:fontRef idx="minor"/>
        </p:style>
      </p:sp>
      <p:sp>
        <p:nvSpPr>
          <p:cNvPr id="333" name="CustomShape 287"/>
          <p:cNvSpPr/>
          <p:nvPr/>
        </p:nvSpPr>
        <p:spPr>
          <a:xfrm>
            <a:off x="29506320" y="25641360"/>
            <a:ext cx="1134000" cy="929880"/>
          </a:xfrm>
          <a:custGeom>
            <a:avLst/>
            <a:gdLst/>
            <a:ahLst/>
            <a:rect l="l" t="t" r="r" b="b"/>
            <a:pathLst>
              <a:path w="804" h="586">
                <a:moveTo>
                  <a:pt x="0" y="0"/>
                </a:moveTo>
                <a:lnTo>
                  <a:pt x="165" y="248"/>
                </a:lnTo>
                <a:lnTo>
                  <a:pt x="323" y="323"/>
                </a:lnTo>
                <a:lnTo>
                  <a:pt x="481" y="90"/>
                </a:lnTo>
                <a:lnTo>
                  <a:pt x="646" y="586"/>
                </a:lnTo>
                <a:lnTo>
                  <a:pt x="804" y="376"/>
                </a:lnTo>
              </a:path>
            </a:pathLst>
          </a:custGeom>
          <a:noFill/>
          <a:ln w="34920">
            <a:solidFill>
              <a:srgbClr val="3333cc"/>
            </a:solidFill>
            <a:round/>
          </a:ln>
        </p:spPr>
        <p:style>
          <a:lnRef idx="0"/>
          <a:fillRef idx="0"/>
          <a:effectRef idx="0"/>
          <a:fontRef idx="minor"/>
        </p:style>
      </p:sp>
      <p:sp>
        <p:nvSpPr>
          <p:cNvPr id="334" name="CustomShape 288"/>
          <p:cNvSpPr/>
          <p:nvPr/>
        </p:nvSpPr>
        <p:spPr>
          <a:xfrm>
            <a:off x="31097880" y="26320680"/>
            <a:ext cx="1134000" cy="669600"/>
          </a:xfrm>
          <a:custGeom>
            <a:avLst/>
            <a:gdLst/>
            <a:ahLst/>
            <a:rect l="l" t="t" r="r" b="b"/>
            <a:pathLst>
              <a:path w="804" h="422">
                <a:moveTo>
                  <a:pt x="0" y="136"/>
                </a:moveTo>
                <a:lnTo>
                  <a:pt x="165" y="271"/>
                </a:lnTo>
                <a:lnTo>
                  <a:pt x="323" y="0"/>
                </a:lnTo>
                <a:lnTo>
                  <a:pt x="481" y="264"/>
                </a:lnTo>
                <a:lnTo>
                  <a:pt x="646" y="422"/>
                </a:lnTo>
                <a:lnTo>
                  <a:pt x="804" y="98"/>
                </a:lnTo>
              </a:path>
            </a:pathLst>
          </a:custGeom>
          <a:noFill/>
          <a:ln w="47520">
            <a:solidFill>
              <a:srgbClr val="3333cc"/>
            </a:solidFill>
            <a:round/>
          </a:ln>
        </p:spPr>
        <p:style>
          <a:lnRef idx="0"/>
          <a:fillRef idx="0"/>
          <a:effectRef idx="0"/>
          <a:fontRef idx="minor"/>
        </p:style>
      </p:sp>
      <p:sp>
        <p:nvSpPr>
          <p:cNvPr id="335" name="CustomShape 289"/>
          <p:cNvSpPr/>
          <p:nvPr/>
        </p:nvSpPr>
        <p:spPr>
          <a:xfrm>
            <a:off x="23395320" y="25855560"/>
            <a:ext cx="912600" cy="1158480"/>
          </a:xfrm>
          <a:custGeom>
            <a:avLst/>
            <a:gdLst/>
            <a:ahLst/>
            <a:rect l="l" t="t" r="r" b="b"/>
            <a:pathLst>
              <a:path w="647" h="730">
                <a:moveTo>
                  <a:pt x="0" y="730"/>
                </a:moveTo>
                <a:lnTo>
                  <a:pt x="158" y="421"/>
                </a:lnTo>
                <a:lnTo>
                  <a:pt x="324" y="444"/>
                </a:lnTo>
                <a:lnTo>
                  <a:pt x="481" y="0"/>
                </a:lnTo>
                <a:lnTo>
                  <a:pt x="647" y="391"/>
                </a:lnTo>
              </a:path>
            </a:pathLst>
          </a:custGeom>
          <a:noFill/>
          <a:ln w="47520">
            <a:solidFill>
              <a:srgbClr val="00cc99"/>
            </a:solidFill>
            <a:round/>
          </a:ln>
        </p:spPr>
        <p:style>
          <a:lnRef idx="0"/>
          <a:fillRef idx="0"/>
          <a:effectRef idx="0"/>
          <a:fontRef idx="minor"/>
        </p:style>
      </p:sp>
      <p:sp>
        <p:nvSpPr>
          <p:cNvPr id="336" name="CustomShape 290"/>
          <p:cNvSpPr/>
          <p:nvPr/>
        </p:nvSpPr>
        <p:spPr>
          <a:xfrm>
            <a:off x="24764040" y="26739720"/>
            <a:ext cx="1135440" cy="309240"/>
          </a:xfrm>
          <a:custGeom>
            <a:avLst/>
            <a:gdLst/>
            <a:ahLst/>
            <a:rect l="l" t="t" r="r" b="b"/>
            <a:pathLst>
              <a:path w="805" h="195">
                <a:moveTo>
                  <a:pt x="0" y="195"/>
                </a:moveTo>
                <a:lnTo>
                  <a:pt x="158" y="97"/>
                </a:lnTo>
                <a:lnTo>
                  <a:pt x="323" y="60"/>
                </a:lnTo>
                <a:lnTo>
                  <a:pt x="481" y="30"/>
                </a:lnTo>
                <a:lnTo>
                  <a:pt x="639" y="150"/>
                </a:lnTo>
                <a:lnTo>
                  <a:pt x="805" y="0"/>
                </a:lnTo>
              </a:path>
            </a:pathLst>
          </a:custGeom>
          <a:noFill/>
          <a:ln w="47520">
            <a:solidFill>
              <a:srgbClr val="00cc99"/>
            </a:solidFill>
            <a:round/>
          </a:ln>
        </p:spPr>
        <p:style>
          <a:lnRef idx="0"/>
          <a:fillRef idx="0"/>
          <a:effectRef idx="0"/>
          <a:fontRef idx="minor"/>
        </p:style>
      </p:sp>
      <p:sp>
        <p:nvSpPr>
          <p:cNvPr id="337" name="CustomShape 291"/>
          <p:cNvSpPr/>
          <p:nvPr/>
        </p:nvSpPr>
        <p:spPr>
          <a:xfrm>
            <a:off x="26334360" y="26154000"/>
            <a:ext cx="1134000" cy="847440"/>
          </a:xfrm>
          <a:custGeom>
            <a:avLst/>
            <a:gdLst/>
            <a:ahLst/>
            <a:rect l="l" t="t" r="r" b="b"/>
            <a:pathLst>
              <a:path w="804" h="534">
                <a:moveTo>
                  <a:pt x="0" y="98"/>
                </a:moveTo>
                <a:lnTo>
                  <a:pt x="165" y="0"/>
                </a:lnTo>
                <a:lnTo>
                  <a:pt x="323" y="83"/>
                </a:lnTo>
                <a:lnTo>
                  <a:pt x="488" y="399"/>
                </a:lnTo>
                <a:lnTo>
                  <a:pt x="646" y="534"/>
                </a:lnTo>
                <a:lnTo>
                  <a:pt x="804" y="226"/>
                </a:lnTo>
              </a:path>
            </a:pathLst>
          </a:custGeom>
          <a:noFill/>
          <a:ln w="47520">
            <a:solidFill>
              <a:srgbClr val="00cc99"/>
            </a:solidFill>
            <a:round/>
          </a:ln>
        </p:spPr>
        <p:style>
          <a:lnRef idx="0"/>
          <a:fillRef idx="0"/>
          <a:effectRef idx="0"/>
          <a:fontRef idx="minor"/>
        </p:style>
      </p:sp>
      <p:sp>
        <p:nvSpPr>
          <p:cNvPr id="338" name="CustomShape 292"/>
          <p:cNvSpPr/>
          <p:nvPr/>
        </p:nvSpPr>
        <p:spPr>
          <a:xfrm>
            <a:off x="27925920" y="26142840"/>
            <a:ext cx="1134000" cy="703080"/>
          </a:xfrm>
          <a:custGeom>
            <a:avLst/>
            <a:gdLst/>
            <a:ahLst/>
            <a:rect l="l" t="t" r="r" b="b"/>
            <a:pathLst>
              <a:path w="804" h="442">
                <a:moveTo>
                  <a:pt x="0" y="105"/>
                </a:moveTo>
                <a:lnTo>
                  <a:pt x="165" y="0"/>
                </a:lnTo>
                <a:lnTo>
                  <a:pt x="323" y="428"/>
                </a:lnTo>
                <a:lnTo>
                  <a:pt x="488" y="353"/>
                </a:lnTo>
                <a:lnTo>
                  <a:pt x="646" y="210"/>
                </a:lnTo>
                <a:lnTo>
                  <a:pt x="804" y="443"/>
                </a:lnTo>
              </a:path>
            </a:pathLst>
          </a:custGeom>
          <a:noFill/>
          <a:ln w="47520">
            <a:solidFill>
              <a:srgbClr val="00cc99"/>
            </a:solidFill>
            <a:round/>
          </a:ln>
        </p:spPr>
        <p:style>
          <a:lnRef idx="0"/>
          <a:fillRef idx="0"/>
          <a:effectRef idx="0"/>
          <a:fontRef idx="minor"/>
        </p:style>
      </p:sp>
      <p:sp>
        <p:nvSpPr>
          <p:cNvPr id="339" name="CustomShape 293"/>
          <p:cNvSpPr/>
          <p:nvPr/>
        </p:nvSpPr>
        <p:spPr>
          <a:xfrm>
            <a:off x="29506320" y="25580880"/>
            <a:ext cx="1134000" cy="1050480"/>
          </a:xfrm>
          <a:custGeom>
            <a:avLst/>
            <a:gdLst/>
            <a:ahLst/>
            <a:rect l="l" t="t" r="r" b="b"/>
            <a:pathLst>
              <a:path w="804" h="662">
                <a:moveTo>
                  <a:pt x="0" y="53"/>
                </a:moveTo>
                <a:lnTo>
                  <a:pt x="165" y="256"/>
                </a:lnTo>
                <a:lnTo>
                  <a:pt x="323" y="399"/>
                </a:lnTo>
                <a:lnTo>
                  <a:pt x="481" y="0"/>
                </a:lnTo>
                <a:lnTo>
                  <a:pt x="646" y="662"/>
                </a:lnTo>
                <a:lnTo>
                  <a:pt x="804" y="399"/>
                </a:lnTo>
              </a:path>
            </a:pathLst>
          </a:custGeom>
          <a:noFill/>
          <a:ln w="34920">
            <a:solidFill>
              <a:srgbClr val="00cc99"/>
            </a:solidFill>
            <a:round/>
          </a:ln>
        </p:spPr>
        <p:style>
          <a:lnRef idx="0"/>
          <a:fillRef idx="0"/>
          <a:effectRef idx="0"/>
          <a:fontRef idx="minor"/>
        </p:style>
      </p:sp>
      <p:sp>
        <p:nvSpPr>
          <p:cNvPr id="340" name="CustomShape 294"/>
          <p:cNvSpPr/>
          <p:nvPr/>
        </p:nvSpPr>
        <p:spPr>
          <a:xfrm>
            <a:off x="31097880" y="26119080"/>
            <a:ext cx="1134000" cy="715680"/>
          </a:xfrm>
          <a:custGeom>
            <a:avLst/>
            <a:gdLst/>
            <a:ahLst/>
            <a:rect l="l" t="t" r="r" b="b"/>
            <a:pathLst>
              <a:path w="804" h="451">
                <a:moveTo>
                  <a:pt x="0" y="180"/>
                </a:moveTo>
                <a:lnTo>
                  <a:pt x="165" y="240"/>
                </a:lnTo>
                <a:lnTo>
                  <a:pt x="323" y="0"/>
                </a:lnTo>
                <a:lnTo>
                  <a:pt x="481" y="323"/>
                </a:lnTo>
                <a:lnTo>
                  <a:pt x="646" y="451"/>
                </a:lnTo>
                <a:lnTo>
                  <a:pt x="804" y="90"/>
                </a:lnTo>
              </a:path>
            </a:pathLst>
          </a:custGeom>
          <a:noFill/>
          <a:ln w="47520">
            <a:solidFill>
              <a:srgbClr val="00cc99"/>
            </a:solidFill>
            <a:round/>
          </a:ln>
        </p:spPr>
        <p:style>
          <a:lnRef idx="0"/>
          <a:fillRef idx="0"/>
          <a:effectRef idx="0"/>
          <a:fontRef idx="minor"/>
        </p:style>
      </p:sp>
      <p:sp>
        <p:nvSpPr>
          <p:cNvPr id="341" name="CustomShape 295"/>
          <p:cNvSpPr/>
          <p:nvPr/>
        </p:nvSpPr>
        <p:spPr>
          <a:xfrm>
            <a:off x="23352840" y="26990640"/>
            <a:ext cx="84240" cy="82080"/>
          </a:xfrm>
          <a:custGeom>
            <a:avLst/>
            <a:gdLst/>
            <a:ahLst/>
            <a:rect l="l" t="t" r="r" b="b"/>
            <a:pathLst>
              <a:path w="60" h="52">
                <a:moveTo>
                  <a:pt x="30" y="0"/>
                </a:moveTo>
                <a:lnTo>
                  <a:pt x="60" y="30"/>
                </a:lnTo>
                <a:lnTo>
                  <a:pt x="30" y="52"/>
                </a:lnTo>
                <a:lnTo>
                  <a:pt x="0" y="30"/>
                </a:lnTo>
                <a:lnTo>
                  <a:pt x="30" y="0"/>
                </a:lnTo>
                <a:close/>
              </a:path>
            </a:pathLst>
          </a:custGeom>
          <a:solidFill>
            <a:srgbClr val="000080"/>
          </a:solidFill>
          <a:ln w="47520">
            <a:solidFill>
              <a:srgbClr val="000080"/>
            </a:solidFill>
            <a:round/>
          </a:ln>
        </p:spPr>
        <p:style>
          <a:lnRef idx="0"/>
          <a:fillRef idx="0"/>
          <a:effectRef idx="0"/>
          <a:fontRef idx="minor"/>
        </p:style>
      </p:sp>
      <p:sp>
        <p:nvSpPr>
          <p:cNvPr id="342" name="CustomShape 296"/>
          <p:cNvSpPr/>
          <p:nvPr/>
        </p:nvSpPr>
        <p:spPr>
          <a:xfrm>
            <a:off x="23587200" y="26489160"/>
            <a:ext cx="73080" cy="82080"/>
          </a:xfrm>
          <a:custGeom>
            <a:avLst/>
            <a:gdLst/>
            <a:ahLst/>
            <a:rect l="l" t="t" r="r" b="b"/>
            <a:pathLst>
              <a:path w="52" h="52">
                <a:moveTo>
                  <a:pt x="22" y="0"/>
                </a:moveTo>
                <a:lnTo>
                  <a:pt x="52" y="30"/>
                </a:lnTo>
                <a:lnTo>
                  <a:pt x="22" y="52"/>
                </a:lnTo>
                <a:lnTo>
                  <a:pt x="0" y="30"/>
                </a:lnTo>
                <a:lnTo>
                  <a:pt x="22" y="0"/>
                </a:lnTo>
                <a:close/>
              </a:path>
            </a:pathLst>
          </a:custGeom>
          <a:solidFill>
            <a:srgbClr val="000080"/>
          </a:solidFill>
          <a:ln w="47520">
            <a:solidFill>
              <a:srgbClr val="000080"/>
            </a:solidFill>
            <a:round/>
          </a:ln>
        </p:spPr>
        <p:style>
          <a:lnRef idx="0"/>
          <a:fillRef idx="0"/>
          <a:effectRef idx="0"/>
          <a:fontRef idx="minor"/>
        </p:style>
      </p:sp>
      <p:sp>
        <p:nvSpPr>
          <p:cNvPr id="343" name="CustomShape 297"/>
          <p:cNvSpPr/>
          <p:nvPr/>
        </p:nvSpPr>
        <p:spPr>
          <a:xfrm>
            <a:off x="23808600" y="26381160"/>
            <a:ext cx="85680" cy="83880"/>
          </a:xfrm>
          <a:custGeom>
            <a:avLst/>
            <a:gdLst/>
            <a:ahLst/>
            <a:rect l="l" t="t" r="r" b="b"/>
            <a:pathLst>
              <a:path w="61" h="52">
                <a:moveTo>
                  <a:pt x="31" y="0"/>
                </a:moveTo>
                <a:lnTo>
                  <a:pt x="61" y="23"/>
                </a:lnTo>
                <a:lnTo>
                  <a:pt x="31" y="53"/>
                </a:lnTo>
                <a:lnTo>
                  <a:pt x="0" y="23"/>
                </a:lnTo>
                <a:lnTo>
                  <a:pt x="31" y="0"/>
                </a:lnTo>
                <a:close/>
              </a:path>
            </a:pathLst>
          </a:custGeom>
          <a:solidFill>
            <a:srgbClr val="3333cc"/>
          </a:solidFill>
          <a:ln w="47520">
            <a:solidFill>
              <a:srgbClr val="3333cc"/>
            </a:solidFill>
            <a:round/>
          </a:ln>
        </p:spPr>
        <p:style>
          <a:lnRef idx="0"/>
          <a:fillRef idx="0"/>
          <a:effectRef idx="0"/>
          <a:fontRef idx="minor"/>
        </p:style>
      </p:sp>
      <p:sp>
        <p:nvSpPr>
          <p:cNvPr id="344" name="CustomShape 298"/>
          <p:cNvSpPr/>
          <p:nvPr/>
        </p:nvSpPr>
        <p:spPr>
          <a:xfrm>
            <a:off x="24031800" y="25831800"/>
            <a:ext cx="84240" cy="83880"/>
          </a:xfrm>
          <a:custGeom>
            <a:avLst/>
            <a:gdLst/>
            <a:ahLst/>
            <a:rect l="l" t="t" r="r" b="b"/>
            <a:pathLst>
              <a:path w="60" h="52">
                <a:moveTo>
                  <a:pt x="30" y="0"/>
                </a:moveTo>
                <a:lnTo>
                  <a:pt x="60" y="30"/>
                </a:lnTo>
                <a:lnTo>
                  <a:pt x="30" y="53"/>
                </a:lnTo>
                <a:lnTo>
                  <a:pt x="0" y="30"/>
                </a:lnTo>
                <a:lnTo>
                  <a:pt x="30" y="0"/>
                </a:lnTo>
                <a:close/>
              </a:path>
            </a:pathLst>
          </a:custGeom>
          <a:solidFill>
            <a:srgbClr val="000080"/>
          </a:solidFill>
          <a:ln w="47520">
            <a:solidFill>
              <a:srgbClr val="000080"/>
            </a:solidFill>
            <a:round/>
          </a:ln>
        </p:spPr>
        <p:style>
          <a:lnRef idx="0"/>
          <a:fillRef idx="0"/>
          <a:effectRef idx="0"/>
          <a:fontRef idx="minor"/>
        </p:style>
      </p:sp>
      <p:sp>
        <p:nvSpPr>
          <p:cNvPr id="345" name="CustomShape 299"/>
          <p:cNvSpPr/>
          <p:nvPr/>
        </p:nvSpPr>
        <p:spPr>
          <a:xfrm>
            <a:off x="24265800" y="26667000"/>
            <a:ext cx="73080" cy="83880"/>
          </a:xfrm>
          <a:custGeom>
            <a:avLst/>
            <a:gdLst/>
            <a:ahLst/>
            <a:rect l="l" t="t" r="r" b="b"/>
            <a:pathLst>
              <a:path w="52" h="52">
                <a:moveTo>
                  <a:pt x="30" y="0"/>
                </a:moveTo>
                <a:lnTo>
                  <a:pt x="52" y="31"/>
                </a:lnTo>
                <a:lnTo>
                  <a:pt x="30" y="53"/>
                </a:lnTo>
                <a:lnTo>
                  <a:pt x="0" y="31"/>
                </a:lnTo>
                <a:lnTo>
                  <a:pt x="30" y="0"/>
                </a:lnTo>
                <a:close/>
              </a:path>
            </a:pathLst>
          </a:custGeom>
          <a:solidFill>
            <a:srgbClr val="3333cc"/>
          </a:solidFill>
          <a:ln w="47520">
            <a:solidFill>
              <a:srgbClr val="3333cc"/>
            </a:solidFill>
            <a:round/>
          </a:ln>
        </p:spPr>
        <p:style>
          <a:lnRef idx="0"/>
          <a:fillRef idx="0"/>
          <a:effectRef idx="0"/>
          <a:fontRef idx="minor"/>
        </p:style>
      </p:sp>
      <p:sp>
        <p:nvSpPr>
          <p:cNvPr id="346" name="CustomShape 300"/>
          <p:cNvSpPr/>
          <p:nvPr/>
        </p:nvSpPr>
        <p:spPr>
          <a:xfrm>
            <a:off x="24721560" y="27038160"/>
            <a:ext cx="74520" cy="82080"/>
          </a:xfrm>
          <a:custGeom>
            <a:avLst/>
            <a:gdLst/>
            <a:ahLst/>
            <a:rect l="l" t="t" r="r" b="b"/>
            <a:pathLst>
              <a:path w="52" h="52">
                <a:moveTo>
                  <a:pt x="30" y="0"/>
                </a:moveTo>
                <a:lnTo>
                  <a:pt x="53"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347" name="CustomShape 301"/>
          <p:cNvSpPr/>
          <p:nvPr/>
        </p:nvSpPr>
        <p:spPr>
          <a:xfrm>
            <a:off x="24944400" y="2696688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348" name="CustomShape 302"/>
          <p:cNvSpPr/>
          <p:nvPr/>
        </p:nvSpPr>
        <p:spPr>
          <a:xfrm>
            <a:off x="25177320" y="26846280"/>
            <a:ext cx="74520" cy="83880"/>
          </a:xfrm>
          <a:custGeom>
            <a:avLst/>
            <a:gdLst/>
            <a:ahLst/>
            <a:rect l="l" t="t" r="r" b="b"/>
            <a:pathLst>
              <a:path w="52" h="52">
                <a:moveTo>
                  <a:pt x="23" y="0"/>
                </a:moveTo>
                <a:lnTo>
                  <a:pt x="53" y="30"/>
                </a:lnTo>
                <a:lnTo>
                  <a:pt x="23" y="53"/>
                </a:lnTo>
                <a:lnTo>
                  <a:pt x="0" y="30"/>
                </a:lnTo>
                <a:lnTo>
                  <a:pt x="23" y="0"/>
                </a:lnTo>
                <a:close/>
              </a:path>
            </a:pathLst>
          </a:custGeom>
          <a:solidFill>
            <a:srgbClr val="3333cc"/>
          </a:solidFill>
          <a:ln w="47520">
            <a:solidFill>
              <a:srgbClr val="3333cc"/>
            </a:solidFill>
            <a:round/>
          </a:ln>
        </p:spPr>
        <p:style>
          <a:lnRef idx="0"/>
          <a:fillRef idx="0"/>
          <a:effectRef idx="0"/>
          <a:fontRef idx="minor"/>
        </p:style>
      </p:sp>
      <p:sp>
        <p:nvSpPr>
          <p:cNvPr id="349" name="CustomShape 303"/>
          <p:cNvSpPr/>
          <p:nvPr/>
        </p:nvSpPr>
        <p:spPr>
          <a:xfrm>
            <a:off x="25400160" y="26798760"/>
            <a:ext cx="84240" cy="83880"/>
          </a:xfrm>
          <a:custGeom>
            <a:avLst/>
            <a:gdLst/>
            <a:ahLst/>
            <a:rect l="l" t="t" r="r" b="b"/>
            <a:pathLst>
              <a:path w="60" h="52">
                <a:moveTo>
                  <a:pt x="30" y="0"/>
                </a:moveTo>
                <a:lnTo>
                  <a:pt x="60" y="23"/>
                </a:lnTo>
                <a:lnTo>
                  <a:pt x="30" y="53"/>
                </a:lnTo>
                <a:lnTo>
                  <a:pt x="0" y="23"/>
                </a:lnTo>
                <a:lnTo>
                  <a:pt x="30" y="0"/>
                </a:lnTo>
                <a:close/>
              </a:path>
            </a:pathLst>
          </a:custGeom>
          <a:solidFill>
            <a:srgbClr val="3333cc"/>
          </a:solidFill>
          <a:ln w="47520">
            <a:solidFill>
              <a:srgbClr val="3333cc"/>
            </a:solidFill>
            <a:round/>
          </a:ln>
        </p:spPr>
        <p:style>
          <a:lnRef idx="0"/>
          <a:fillRef idx="0"/>
          <a:effectRef idx="0"/>
          <a:fontRef idx="minor"/>
        </p:style>
      </p:sp>
      <p:sp>
        <p:nvSpPr>
          <p:cNvPr id="350" name="CustomShape 304"/>
          <p:cNvSpPr/>
          <p:nvPr/>
        </p:nvSpPr>
        <p:spPr>
          <a:xfrm>
            <a:off x="25623360" y="26917560"/>
            <a:ext cx="84240" cy="83880"/>
          </a:xfrm>
          <a:custGeom>
            <a:avLst/>
            <a:gdLst/>
            <a:ahLst/>
            <a:rect l="l" t="t" r="r" b="b"/>
            <a:pathLst>
              <a:path w="60" h="52">
                <a:moveTo>
                  <a:pt x="30" y="0"/>
                </a:moveTo>
                <a:lnTo>
                  <a:pt x="60" y="31"/>
                </a:lnTo>
                <a:lnTo>
                  <a:pt x="30" y="53"/>
                </a:lnTo>
                <a:lnTo>
                  <a:pt x="0" y="31"/>
                </a:lnTo>
                <a:lnTo>
                  <a:pt x="30" y="0"/>
                </a:lnTo>
                <a:close/>
              </a:path>
            </a:pathLst>
          </a:custGeom>
          <a:solidFill>
            <a:srgbClr val="000080"/>
          </a:solidFill>
          <a:ln w="47520">
            <a:solidFill>
              <a:srgbClr val="000080"/>
            </a:solidFill>
            <a:round/>
          </a:ln>
        </p:spPr>
        <p:style>
          <a:lnRef idx="0"/>
          <a:fillRef idx="0"/>
          <a:effectRef idx="0"/>
          <a:fontRef idx="minor"/>
        </p:style>
      </p:sp>
      <p:sp>
        <p:nvSpPr>
          <p:cNvPr id="351" name="CustomShape 305"/>
          <p:cNvSpPr/>
          <p:nvPr/>
        </p:nvSpPr>
        <p:spPr>
          <a:xfrm>
            <a:off x="25855920" y="26465040"/>
            <a:ext cx="74520" cy="82080"/>
          </a:xfrm>
          <a:custGeom>
            <a:avLst/>
            <a:gdLst/>
            <a:ahLst/>
            <a:rect l="l" t="t" r="r" b="b"/>
            <a:pathLst>
              <a:path w="52" h="52">
                <a:moveTo>
                  <a:pt x="31" y="0"/>
                </a:moveTo>
                <a:lnTo>
                  <a:pt x="53" y="22"/>
                </a:lnTo>
                <a:lnTo>
                  <a:pt x="31" y="52"/>
                </a:lnTo>
                <a:lnTo>
                  <a:pt x="0" y="22"/>
                </a:lnTo>
                <a:lnTo>
                  <a:pt x="31" y="0"/>
                </a:lnTo>
                <a:close/>
              </a:path>
            </a:pathLst>
          </a:custGeom>
          <a:solidFill>
            <a:srgbClr val="3333cc"/>
          </a:solidFill>
          <a:ln w="47520">
            <a:solidFill>
              <a:srgbClr val="3333cc"/>
            </a:solidFill>
            <a:round/>
          </a:ln>
        </p:spPr>
        <p:style>
          <a:lnRef idx="0"/>
          <a:fillRef idx="0"/>
          <a:effectRef idx="0"/>
          <a:fontRef idx="minor"/>
        </p:style>
      </p:sp>
      <p:sp>
        <p:nvSpPr>
          <p:cNvPr id="352" name="CustomShape 306"/>
          <p:cNvSpPr/>
          <p:nvPr/>
        </p:nvSpPr>
        <p:spPr>
          <a:xfrm>
            <a:off x="26301960" y="26201520"/>
            <a:ext cx="74520" cy="83880"/>
          </a:xfrm>
          <a:custGeom>
            <a:avLst/>
            <a:gdLst/>
            <a:ahLst/>
            <a:rect l="l" t="t" r="r" b="b"/>
            <a:pathLst>
              <a:path w="52" h="52">
                <a:moveTo>
                  <a:pt x="23" y="0"/>
                </a:moveTo>
                <a:lnTo>
                  <a:pt x="53" y="23"/>
                </a:lnTo>
                <a:lnTo>
                  <a:pt x="23" y="53"/>
                </a:lnTo>
                <a:lnTo>
                  <a:pt x="0" y="23"/>
                </a:lnTo>
                <a:lnTo>
                  <a:pt x="23" y="0"/>
                </a:lnTo>
                <a:close/>
              </a:path>
            </a:pathLst>
          </a:custGeom>
          <a:solidFill>
            <a:srgbClr val="3333cc"/>
          </a:solidFill>
          <a:ln w="47520">
            <a:solidFill>
              <a:srgbClr val="3333cc"/>
            </a:solidFill>
            <a:round/>
          </a:ln>
        </p:spPr>
        <p:style>
          <a:lnRef idx="0"/>
          <a:fillRef idx="0"/>
          <a:effectRef idx="0"/>
          <a:fontRef idx="minor"/>
        </p:style>
      </p:sp>
      <p:sp>
        <p:nvSpPr>
          <p:cNvPr id="353" name="CustomShape 307"/>
          <p:cNvSpPr/>
          <p:nvPr/>
        </p:nvSpPr>
        <p:spPr>
          <a:xfrm>
            <a:off x="26524800" y="26119080"/>
            <a:ext cx="84240" cy="82080"/>
          </a:xfrm>
          <a:custGeom>
            <a:avLst/>
            <a:gdLst/>
            <a:ahLst/>
            <a:rect l="l" t="t" r="r" b="b"/>
            <a:pathLst>
              <a:path w="60" h="52">
                <a:moveTo>
                  <a:pt x="30" y="0"/>
                </a:moveTo>
                <a:lnTo>
                  <a:pt x="60" y="22"/>
                </a:lnTo>
                <a:lnTo>
                  <a:pt x="30" y="52"/>
                </a:lnTo>
                <a:lnTo>
                  <a:pt x="0" y="22"/>
                </a:lnTo>
                <a:lnTo>
                  <a:pt x="30" y="0"/>
                </a:lnTo>
                <a:close/>
              </a:path>
            </a:pathLst>
          </a:custGeom>
          <a:solidFill>
            <a:srgbClr val="000080"/>
          </a:solidFill>
          <a:ln w="47520">
            <a:solidFill>
              <a:srgbClr val="000080"/>
            </a:solidFill>
            <a:round/>
          </a:ln>
        </p:spPr>
        <p:style>
          <a:lnRef idx="0"/>
          <a:fillRef idx="0"/>
          <a:effectRef idx="0"/>
          <a:fontRef idx="minor"/>
        </p:style>
      </p:sp>
      <p:sp>
        <p:nvSpPr>
          <p:cNvPr id="354" name="CustomShape 308"/>
          <p:cNvSpPr/>
          <p:nvPr/>
        </p:nvSpPr>
        <p:spPr>
          <a:xfrm>
            <a:off x="26747640" y="2621448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355" name="CustomShape 309"/>
          <p:cNvSpPr/>
          <p:nvPr/>
        </p:nvSpPr>
        <p:spPr>
          <a:xfrm>
            <a:off x="26980560" y="26787600"/>
            <a:ext cx="74520" cy="82080"/>
          </a:xfrm>
          <a:custGeom>
            <a:avLst/>
            <a:gdLst/>
            <a:ahLst/>
            <a:rect l="l" t="t" r="r" b="b"/>
            <a:pathLst>
              <a:path w="52" h="52">
                <a:moveTo>
                  <a:pt x="30" y="0"/>
                </a:moveTo>
                <a:lnTo>
                  <a:pt x="53"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356" name="CustomShape 310"/>
          <p:cNvSpPr/>
          <p:nvPr/>
        </p:nvSpPr>
        <p:spPr>
          <a:xfrm>
            <a:off x="27203400" y="26990640"/>
            <a:ext cx="84240" cy="82080"/>
          </a:xfrm>
          <a:custGeom>
            <a:avLst/>
            <a:gdLst/>
            <a:ahLst/>
            <a:rect l="l" t="t" r="r" b="b"/>
            <a:pathLst>
              <a:path w="60" h="52">
                <a:moveTo>
                  <a:pt x="30" y="0"/>
                </a:moveTo>
                <a:lnTo>
                  <a:pt x="60" y="30"/>
                </a:lnTo>
                <a:lnTo>
                  <a:pt x="30" y="52"/>
                </a:lnTo>
                <a:lnTo>
                  <a:pt x="0" y="30"/>
                </a:lnTo>
                <a:lnTo>
                  <a:pt x="30" y="0"/>
                </a:lnTo>
                <a:close/>
              </a:path>
            </a:pathLst>
          </a:custGeom>
          <a:solidFill>
            <a:srgbClr val="3333cc"/>
          </a:solidFill>
          <a:ln w="47520">
            <a:solidFill>
              <a:srgbClr val="3333cc"/>
            </a:solidFill>
            <a:round/>
          </a:ln>
        </p:spPr>
        <p:style>
          <a:lnRef idx="0"/>
          <a:fillRef idx="0"/>
          <a:effectRef idx="0"/>
          <a:fontRef idx="minor"/>
        </p:style>
      </p:sp>
      <p:sp>
        <p:nvSpPr>
          <p:cNvPr id="357" name="CustomShape 311"/>
          <p:cNvSpPr/>
          <p:nvPr/>
        </p:nvSpPr>
        <p:spPr>
          <a:xfrm>
            <a:off x="27437760" y="26584200"/>
            <a:ext cx="73080" cy="82080"/>
          </a:xfrm>
          <a:custGeom>
            <a:avLst/>
            <a:gdLst/>
            <a:ahLst/>
            <a:rect l="l" t="t" r="r" b="b"/>
            <a:pathLst>
              <a:path w="52" h="52">
                <a:moveTo>
                  <a:pt x="22" y="0"/>
                </a:moveTo>
                <a:lnTo>
                  <a:pt x="52" y="30"/>
                </a:lnTo>
                <a:lnTo>
                  <a:pt x="22" y="52"/>
                </a:lnTo>
                <a:lnTo>
                  <a:pt x="0" y="30"/>
                </a:lnTo>
                <a:lnTo>
                  <a:pt x="22" y="0"/>
                </a:lnTo>
                <a:close/>
              </a:path>
            </a:pathLst>
          </a:custGeom>
          <a:solidFill>
            <a:srgbClr val="3333cc"/>
          </a:solidFill>
          <a:ln w="47520">
            <a:solidFill>
              <a:srgbClr val="3333cc"/>
            </a:solidFill>
            <a:round/>
          </a:ln>
        </p:spPr>
        <p:style>
          <a:lnRef idx="0"/>
          <a:fillRef idx="0"/>
          <a:effectRef idx="0"/>
          <a:fontRef idx="minor"/>
        </p:style>
      </p:sp>
      <p:sp>
        <p:nvSpPr>
          <p:cNvPr id="358" name="CustomShape 312"/>
          <p:cNvSpPr/>
          <p:nvPr/>
        </p:nvSpPr>
        <p:spPr>
          <a:xfrm>
            <a:off x="27893520" y="26320680"/>
            <a:ext cx="74520" cy="83880"/>
          </a:xfrm>
          <a:custGeom>
            <a:avLst/>
            <a:gdLst/>
            <a:ahLst/>
            <a:rect l="l" t="t" r="r" b="b"/>
            <a:pathLst>
              <a:path w="52" h="52">
                <a:moveTo>
                  <a:pt x="23" y="0"/>
                </a:moveTo>
                <a:lnTo>
                  <a:pt x="53" y="30"/>
                </a:lnTo>
                <a:lnTo>
                  <a:pt x="23" y="53"/>
                </a:lnTo>
                <a:lnTo>
                  <a:pt x="0" y="30"/>
                </a:lnTo>
                <a:lnTo>
                  <a:pt x="23" y="0"/>
                </a:lnTo>
                <a:close/>
              </a:path>
            </a:pathLst>
          </a:custGeom>
          <a:solidFill>
            <a:srgbClr val="3333cc"/>
          </a:solidFill>
          <a:ln w="47520">
            <a:solidFill>
              <a:srgbClr val="3333cc"/>
            </a:solidFill>
            <a:round/>
          </a:ln>
        </p:spPr>
        <p:style>
          <a:lnRef idx="0"/>
          <a:fillRef idx="0"/>
          <a:effectRef idx="0"/>
          <a:fontRef idx="minor"/>
        </p:style>
      </p:sp>
      <p:sp>
        <p:nvSpPr>
          <p:cNvPr id="359" name="CustomShape 313"/>
          <p:cNvSpPr/>
          <p:nvPr/>
        </p:nvSpPr>
        <p:spPr>
          <a:xfrm>
            <a:off x="28116360" y="2621448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360" name="CustomShape 314"/>
          <p:cNvSpPr/>
          <p:nvPr/>
        </p:nvSpPr>
        <p:spPr>
          <a:xfrm>
            <a:off x="28339200" y="2653668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361" name="CustomShape 315"/>
          <p:cNvSpPr/>
          <p:nvPr/>
        </p:nvSpPr>
        <p:spPr>
          <a:xfrm>
            <a:off x="28572120" y="26619120"/>
            <a:ext cx="74520" cy="83880"/>
          </a:xfrm>
          <a:custGeom>
            <a:avLst/>
            <a:gdLst/>
            <a:ahLst/>
            <a:rect l="l" t="t" r="r" b="b"/>
            <a:pathLst>
              <a:path w="52" h="52">
                <a:moveTo>
                  <a:pt x="30" y="0"/>
                </a:moveTo>
                <a:lnTo>
                  <a:pt x="53" y="23"/>
                </a:lnTo>
                <a:lnTo>
                  <a:pt x="30" y="53"/>
                </a:lnTo>
                <a:lnTo>
                  <a:pt x="0" y="23"/>
                </a:lnTo>
                <a:lnTo>
                  <a:pt x="30" y="0"/>
                </a:lnTo>
                <a:close/>
              </a:path>
            </a:pathLst>
          </a:custGeom>
          <a:solidFill>
            <a:srgbClr val="3333cc"/>
          </a:solidFill>
          <a:ln w="47520">
            <a:solidFill>
              <a:srgbClr val="3333cc"/>
            </a:solidFill>
            <a:round/>
          </a:ln>
        </p:spPr>
        <p:style>
          <a:lnRef idx="0"/>
          <a:fillRef idx="0"/>
          <a:effectRef idx="0"/>
          <a:fontRef idx="minor"/>
        </p:style>
      </p:sp>
      <p:sp>
        <p:nvSpPr>
          <p:cNvPr id="362" name="CustomShape 316"/>
          <p:cNvSpPr/>
          <p:nvPr/>
        </p:nvSpPr>
        <p:spPr>
          <a:xfrm>
            <a:off x="28794960" y="2621448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363" name="CustomShape 317"/>
          <p:cNvSpPr/>
          <p:nvPr/>
        </p:nvSpPr>
        <p:spPr>
          <a:xfrm>
            <a:off x="29027880" y="26584200"/>
            <a:ext cx="74520" cy="82080"/>
          </a:xfrm>
          <a:custGeom>
            <a:avLst/>
            <a:gdLst/>
            <a:ahLst/>
            <a:rect l="l" t="t" r="r" b="b"/>
            <a:pathLst>
              <a:path w="52" h="52">
                <a:moveTo>
                  <a:pt x="23" y="0"/>
                </a:moveTo>
                <a:lnTo>
                  <a:pt x="53" y="30"/>
                </a:lnTo>
                <a:lnTo>
                  <a:pt x="23" y="52"/>
                </a:lnTo>
                <a:lnTo>
                  <a:pt x="0" y="30"/>
                </a:lnTo>
                <a:lnTo>
                  <a:pt x="23" y="0"/>
                </a:lnTo>
                <a:close/>
              </a:path>
            </a:pathLst>
          </a:custGeom>
          <a:solidFill>
            <a:srgbClr val="3333cc"/>
          </a:solidFill>
          <a:ln w="47520">
            <a:solidFill>
              <a:srgbClr val="3333cc"/>
            </a:solidFill>
            <a:round/>
          </a:ln>
        </p:spPr>
        <p:style>
          <a:lnRef idx="0"/>
          <a:fillRef idx="0"/>
          <a:effectRef idx="0"/>
          <a:fontRef idx="minor"/>
        </p:style>
      </p:sp>
      <p:sp>
        <p:nvSpPr>
          <p:cNvPr id="364" name="CustomShape 318"/>
          <p:cNvSpPr/>
          <p:nvPr/>
        </p:nvSpPr>
        <p:spPr>
          <a:xfrm>
            <a:off x="29463840" y="25604640"/>
            <a:ext cx="84240" cy="83880"/>
          </a:xfrm>
          <a:custGeom>
            <a:avLst/>
            <a:gdLst/>
            <a:ahLst/>
            <a:rect l="l" t="t" r="r" b="b"/>
            <a:pathLst>
              <a:path w="60" h="52">
                <a:moveTo>
                  <a:pt x="30" y="0"/>
                </a:moveTo>
                <a:lnTo>
                  <a:pt x="60" y="23"/>
                </a:lnTo>
                <a:lnTo>
                  <a:pt x="30" y="53"/>
                </a:lnTo>
                <a:lnTo>
                  <a:pt x="0" y="23"/>
                </a:lnTo>
                <a:lnTo>
                  <a:pt x="30" y="0"/>
                </a:lnTo>
                <a:close/>
              </a:path>
            </a:pathLst>
          </a:custGeom>
          <a:solidFill>
            <a:srgbClr val="3333cc"/>
          </a:solidFill>
          <a:ln w="34920">
            <a:solidFill>
              <a:srgbClr val="3333cc"/>
            </a:solidFill>
            <a:round/>
          </a:ln>
        </p:spPr>
        <p:style>
          <a:lnRef idx="0"/>
          <a:fillRef idx="0"/>
          <a:effectRef idx="0"/>
          <a:fontRef idx="minor"/>
        </p:style>
      </p:sp>
      <p:sp>
        <p:nvSpPr>
          <p:cNvPr id="365" name="CustomShape 319"/>
          <p:cNvSpPr/>
          <p:nvPr/>
        </p:nvSpPr>
        <p:spPr>
          <a:xfrm>
            <a:off x="29696760" y="25987320"/>
            <a:ext cx="74520" cy="82080"/>
          </a:xfrm>
          <a:custGeom>
            <a:avLst/>
            <a:gdLst/>
            <a:ahLst/>
            <a:rect l="l" t="t" r="r" b="b"/>
            <a:pathLst>
              <a:path w="52" h="52">
                <a:moveTo>
                  <a:pt x="30" y="0"/>
                </a:moveTo>
                <a:lnTo>
                  <a:pt x="53" y="30"/>
                </a:lnTo>
                <a:lnTo>
                  <a:pt x="30" y="52"/>
                </a:lnTo>
                <a:lnTo>
                  <a:pt x="0" y="30"/>
                </a:lnTo>
                <a:lnTo>
                  <a:pt x="30" y="0"/>
                </a:lnTo>
                <a:close/>
              </a:path>
            </a:pathLst>
          </a:custGeom>
          <a:solidFill>
            <a:srgbClr val="3333cc"/>
          </a:solidFill>
          <a:ln w="47520">
            <a:solidFill>
              <a:srgbClr val="3333cc"/>
            </a:solidFill>
            <a:round/>
          </a:ln>
        </p:spPr>
        <p:style>
          <a:lnRef idx="0"/>
          <a:fillRef idx="0"/>
          <a:effectRef idx="0"/>
          <a:fontRef idx="minor"/>
        </p:style>
      </p:sp>
      <p:sp>
        <p:nvSpPr>
          <p:cNvPr id="366" name="CustomShape 320"/>
          <p:cNvSpPr/>
          <p:nvPr/>
        </p:nvSpPr>
        <p:spPr>
          <a:xfrm>
            <a:off x="29919600" y="2611908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367" name="CustomShape 321"/>
          <p:cNvSpPr/>
          <p:nvPr/>
        </p:nvSpPr>
        <p:spPr>
          <a:xfrm>
            <a:off x="30152520" y="25736400"/>
            <a:ext cx="74520" cy="83880"/>
          </a:xfrm>
          <a:custGeom>
            <a:avLst/>
            <a:gdLst/>
            <a:ahLst/>
            <a:rect l="l" t="t" r="r" b="b"/>
            <a:pathLst>
              <a:path w="52" h="52">
                <a:moveTo>
                  <a:pt x="23" y="0"/>
                </a:moveTo>
                <a:lnTo>
                  <a:pt x="53" y="30"/>
                </a:lnTo>
                <a:lnTo>
                  <a:pt x="23" y="53"/>
                </a:lnTo>
                <a:lnTo>
                  <a:pt x="0" y="30"/>
                </a:lnTo>
                <a:lnTo>
                  <a:pt x="23" y="0"/>
                </a:lnTo>
                <a:close/>
              </a:path>
            </a:pathLst>
          </a:custGeom>
          <a:solidFill>
            <a:srgbClr val="3333cc"/>
          </a:solidFill>
          <a:ln w="47520">
            <a:solidFill>
              <a:srgbClr val="3333cc"/>
            </a:solidFill>
            <a:round/>
          </a:ln>
        </p:spPr>
        <p:style>
          <a:lnRef idx="0"/>
          <a:fillRef idx="0"/>
          <a:effectRef idx="0"/>
          <a:fontRef idx="minor"/>
        </p:style>
      </p:sp>
      <p:sp>
        <p:nvSpPr>
          <p:cNvPr id="368" name="CustomShape 322"/>
          <p:cNvSpPr/>
          <p:nvPr/>
        </p:nvSpPr>
        <p:spPr>
          <a:xfrm>
            <a:off x="30375360" y="2653668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369" name="CustomShape 323"/>
          <p:cNvSpPr/>
          <p:nvPr/>
        </p:nvSpPr>
        <p:spPr>
          <a:xfrm>
            <a:off x="30598200" y="26201520"/>
            <a:ext cx="84240" cy="83880"/>
          </a:xfrm>
          <a:custGeom>
            <a:avLst/>
            <a:gdLst/>
            <a:ahLst/>
            <a:rect l="l" t="t" r="r" b="b"/>
            <a:pathLst>
              <a:path w="60" h="52">
                <a:moveTo>
                  <a:pt x="30" y="0"/>
                </a:moveTo>
                <a:lnTo>
                  <a:pt x="60" y="23"/>
                </a:lnTo>
                <a:lnTo>
                  <a:pt x="30" y="53"/>
                </a:lnTo>
                <a:lnTo>
                  <a:pt x="0" y="23"/>
                </a:lnTo>
                <a:lnTo>
                  <a:pt x="30" y="0"/>
                </a:lnTo>
                <a:close/>
              </a:path>
            </a:pathLst>
          </a:custGeom>
          <a:solidFill>
            <a:srgbClr val="3333cc"/>
          </a:solidFill>
          <a:ln w="47520">
            <a:solidFill>
              <a:srgbClr val="3333cc"/>
            </a:solidFill>
            <a:round/>
          </a:ln>
        </p:spPr>
        <p:style>
          <a:lnRef idx="0"/>
          <a:fillRef idx="0"/>
          <a:effectRef idx="0"/>
          <a:fontRef idx="minor"/>
        </p:style>
      </p:sp>
      <p:sp>
        <p:nvSpPr>
          <p:cNvPr id="370" name="CustomShape 324"/>
          <p:cNvSpPr/>
          <p:nvPr/>
        </p:nvSpPr>
        <p:spPr>
          <a:xfrm>
            <a:off x="31053960" y="26489160"/>
            <a:ext cx="85680" cy="82080"/>
          </a:xfrm>
          <a:custGeom>
            <a:avLst/>
            <a:gdLst/>
            <a:ahLst/>
            <a:rect l="l" t="t" r="r" b="b"/>
            <a:pathLst>
              <a:path w="61" h="52">
                <a:moveTo>
                  <a:pt x="31" y="0"/>
                </a:moveTo>
                <a:lnTo>
                  <a:pt x="61" y="30"/>
                </a:lnTo>
                <a:lnTo>
                  <a:pt x="31" y="52"/>
                </a:lnTo>
                <a:lnTo>
                  <a:pt x="0" y="30"/>
                </a:lnTo>
                <a:lnTo>
                  <a:pt x="31" y="0"/>
                </a:lnTo>
                <a:close/>
              </a:path>
            </a:pathLst>
          </a:custGeom>
          <a:solidFill>
            <a:srgbClr val="3333cc"/>
          </a:solidFill>
          <a:ln w="47520">
            <a:solidFill>
              <a:srgbClr val="3333cc"/>
            </a:solidFill>
            <a:round/>
          </a:ln>
        </p:spPr>
        <p:style>
          <a:lnRef idx="0"/>
          <a:fillRef idx="0"/>
          <a:effectRef idx="0"/>
          <a:fontRef idx="minor"/>
        </p:style>
      </p:sp>
      <p:sp>
        <p:nvSpPr>
          <p:cNvPr id="371" name="CustomShape 325"/>
          <p:cNvSpPr/>
          <p:nvPr/>
        </p:nvSpPr>
        <p:spPr>
          <a:xfrm>
            <a:off x="31288320" y="26715960"/>
            <a:ext cx="73080" cy="82080"/>
          </a:xfrm>
          <a:custGeom>
            <a:avLst/>
            <a:gdLst/>
            <a:ahLst/>
            <a:rect l="l" t="t" r="r" b="b"/>
            <a:pathLst>
              <a:path w="52" h="52">
                <a:moveTo>
                  <a:pt x="30" y="0"/>
                </a:moveTo>
                <a:lnTo>
                  <a:pt x="52"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372" name="CustomShape 326"/>
          <p:cNvSpPr/>
          <p:nvPr/>
        </p:nvSpPr>
        <p:spPr>
          <a:xfrm>
            <a:off x="31511160" y="2628576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373" name="CustomShape 327"/>
          <p:cNvSpPr/>
          <p:nvPr/>
        </p:nvSpPr>
        <p:spPr>
          <a:xfrm>
            <a:off x="31744080" y="26703360"/>
            <a:ext cx="74520" cy="83880"/>
          </a:xfrm>
          <a:custGeom>
            <a:avLst/>
            <a:gdLst/>
            <a:ahLst/>
            <a:rect l="l" t="t" r="r" b="b"/>
            <a:pathLst>
              <a:path w="52" h="52">
                <a:moveTo>
                  <a:pt x="23" y="0"/>
                </a:moveTo>
                <a:lnTo>
                  <a:pt x="53" y="23"/>
                </a:lnTo>
                <a:lnTo>
                  <a:pt x="23" y="53"/>
                </a:lnTo>
                <a:lnTo>
                  <a:pt x="0" y="23"/>
                </a:lnTo>
                <a:lnTo>
                  <a:pt x="23" y="0"/>
                </a:lnTo>
                <a:close/>
              </a:path>
            </a:pathLst>
          </a:custGeom>
          <a:solidFill>
            <a:srgbClr val="3333cc"/>
          </a:solidFill>
          <a:ln w="47520">
            <a:solidFill>
              <a:srgbClr val="3333cc"/>
            </a:solidFill>
            <a:round/>
          </a:ln>
        </p:spPr>
        <p:style>
          <a:lnRef idx="0"/>
          <a:fillRef idx="0"/>
          <a:effectRef idx="0"/>
          <a:fontRef idx="minor"/>
        </p:style>
      </p:sp>
      <p:sp>
        <p:nvSpPr>
          <p:cNvPr id="374" name="CustomShape 328"/>
          <p:cNvSpPr/>
          <p:nvPr/>
        </p:nvSpPr>
        <p:spPr>
          <a:xfrm>
            <a:off x="31966920" y="26954280"/>
            <a:ext cx="84240" cy="83880"/>
          </a:xfrm>
          <a:custGeom>
            <a:avLst/>
            <a:gdLst/>
            <a:ahLst/>
            <a:rect l="l" t="t" r="r" b="b"/>
            <a:pathLst>
              <a:path w="60" h="52">
                <a:moveTo>
                  <a:pt x="30" y="0"/>
                </a:moveTo>
                <a:lnTo>
                  <a:pt x="60" y="23"/>
                </a:lnTo>
                <a:lnTo>
                  <a:pt x="30" y="53"/>
                </a:lnTo>
                <a:lnTo>
                  <a:pt x="0" y="23"/>
                </a:lnTo>
                <a:lnTo>
                  <a:pt x="30" y="0"/>
                </a:lnTo>
                <a:close/>
              </a:path>
            </a:pathLst>
          </a:custGeom>
          <a:solidFill>
            <a:srgbClr val="3333cc"/>
          </a:solidFill>
          <a:ln w="47520">
            <a:solidFill>
              <a:srgbClr val="3333cc"/>
            </a:solidFill>
            <a:round/>
          </a:ln>
        </p:spPr>
        <p:style>
          <a:lnRef idx="0"/>
          <a:fillRef idx="0"/>
          <a:effectRef idx="0"/>
          <a:fontRef idx="minor"/>
        </p:style>
      </p:sp>
      <p:sp>
        <p:nvSpPr>
          <p:cNvPr id="375" name="CustomShape 329"/>
          <p:cNvSpPr/>
          <p:nvPr/>
        </p:nvSpPr>
        <p:spPr>
          <a:xfrm>
            <a:off x="32190120" y="26428680"/>
            <a:ext cx="84240" cy="83880"/>
          </a:xfrm>
          <a:custGeom>
            <a:avLst/>
            <a:gdLst/>
            <a:ahLst/>
            <a:rect l="l" t="t" r="r" b="b"/>
            <a:pathLst>
              <a:path w="60" h="52">
                <a:moveTo>
                  <a:pt x="30" y="0"/>
                </a:moveTo>
                <a:lnTo>
                  <a:pt x="60" y="30"/>
                </a:lnTo>
                <a:lnTo>
                  <a:pt x="30" y="53"/>
                </a:lnTo>
                <a:lnTo>
                  <a:pt x="0" y="30"/>
                </a:lnTo>
                <a:lnTo>
                  <a:pt x="30" y="0"/>
                </a:lnTo>
                <a:close/>
              </a:path>
            </a:pathLst>
          </a:custGeom>
          <a:solidFill>
            <a:srgbClr val="3333cc"/>
          </a:solidFill>
          <a:ln w="47520">
            <a:solidFill>
              <a:srgbClr val="3333cc"/>
            </a:solidFill>
            <a:round/>
          </a:ln>
        </p:spPr>
        <p:style>
          <a:lnRef idx="0"/>
          <a:fillRef idx="0"/>
          <a:effectRef idx="0"/>
          <a:fontRef idx="minor"/>
        </p:style>
      </p:sp>
      <p:sp>
        <p:nvSpPr>
          <p:cNvPr id="376" name="CustomShape 330"/>
          <p:cNvSpPr/>
          <p:nvPr/>
        </p:nvSpPr>
        <p:spPr>
          <a:xfrm>
            <a:off x="23352840" y="26978040"/>
            <a:ext cx="84240" cy="83880"/>
          </a:xfrm>
          <a:prstGeom prst="rect">
            <a:avLst/>
          </a:prstGeom>
          <a:solidFill>
            <a:srgbClr val="00cc99"/>
          </a:solidFill>
          <a:ln w="47520">
            <a:solidFill>
              <a:srgbClr val="00cc99"/>
            </a:solidFill>
            <a:miter/>
          </a:ln>
        </p:spPr>
        <p:style>
          <a:lnRef idx="0"/>
          <a:fillRef idx="0"/>
          <a:effectRef idx="0"/>
          <a:fontRef idx="minor"/>
        </p:style>
      </p:sp>
      <p:sp>
        <p:nvSpPr>
          <p:cNvPr id="377" name="CustomShape 331"/>
          <p:cNvSpPr/>
          <p:nvPr/>
        </p:nvSpPr>
        <p:spPr>
          <a:xfrm>
            <a:off x="23587200" y="26476200"/>
            <a:ext cx="73080" cy="83880"/>
          </a:xfrm>
          <a:prstGeom prst="rect">
            <a:avLst/>
          </a:prstGeom>
          <a:solidFill>
            <a:srgbClr val="00cc99"/>
          </a:solidFill>
          <a:ln w="47520">
            <a:solidFill>
              <a:srgbClr val="00cc99"/>
            </a:solidFill>
            <a:miter/>
          </a:ln>
        </p:spPr>
        <p:style>
          <a:lnRef idx="0"/>
          <a:fillRef idx="0"/>
          <a:effectRef idx="0"/>
          <a:fontRef idx="minor"/>
        </p:style>
      </p:sp>
      <p:sp>
        <p:nvSpPr>
          <p:cNvPr id="378" name="CustomShape 332"/>
          <p:cNvSpPr/>
          <p:nvPr/>
        </p:nvSpPr>
        <p:spPr>
          <a:xfrm>
            <a:off x="23808600" y="26524080"/>
            <a:ext cx="85680" cy="83880"/>
          </a:xfrm>
          <a:prstGeom prst="rect">
            <a:avLst/>
          </a:prstGeom>
          <a:solidFill>
            <a:srgbClr val="00cc99"/>
          </a:solidFill>
          <a:ln w="47520">
            <a:solidFill>
              <a:srgbClr val="00cc99"/>
            </a:solidFill>
            <a:miter/>
          </a:ln>
        </p:spPr>
        <p:style>
          <a:lnRef idx="0"/>
          <a:fillRef idx="0"/>
          <a:effectRef idx="0"/>
          <a:fontRef idx="minor"/>
        </p:style>
      </p:sp>
      <p:sp>
        <p:nvSpPr>
          <p:cNvPr id="379" name="CustomShape 333"/>
          <p:cNvSpPr/>
          <p:nvPr/>
        </p:nvSpPr>
        <p:spPr>
          <a:xfrm>
            <a:off x="24042960" y="25808040"/>
            <a:ext cx="73080" cy="83880"/>
          </a:xfrm>
          <a:prstGeom prst="rect">
            <a:avLst/>
          </a:prstGeom>
          <a:solidFill>
            <a:srgbClr val="00cc99"/>
          </a:solidFill>
          <a:ln w="47520">
            <a:solidFill>
              <a:srgbClr val="00cc99"/>
            </a:solidFill>
            <a:miter/>
          </a:ln>
        </p:spPr>
        <p:style>
          <a:lnRef idx="0"/>
          <a:fillRef idx="0"/>
          <a:effectRef idx="0"/>
          <a:fontRef idx="minor"/>
        </p:style>
      </p:sp>
      <p:sp>
        <p:nvSpPr>
          <p:cNvPr id="380" name="CustomShape 334"/>
          <p:cNvSpPr/>
          <p:nvPr/>
        </p:nvSpPr>
        <p:spPr>
          <a:xfrm>
            <a:off x="24265800" y="26441280"/>
            <a:ext cx="84240" cy="82080"/>
          </a:xfrm>
          <a:prstGeom prst="rect">
            <a:avLst/>
          </a:prstGeom>
          <a:solidFill>
            <a:srgbClr val="00cc99"/>
          </a:solidFill>
          <a:ln w="47520">
            <a:solidFill>
              <a:srgbClr val="00cc99"/>
            </a:solidFill>
            <a:miter/>
          </a:ln>
        </p:spPr>
        <p:style>
          <a:lnRef idx="0"/>
          <a:fillRef idx="0"/>
          <a:effectRef idx="0"/>
          <a:fontRef idx="minor"/>
        </p:style>
      </p:sp>
      <p:sp>
        <p:nvSpPr>
          <p:cNvPr id="381" name="CustomShape 335"/>
          <p:cNvSpPr/>
          <p:nvPr/>
        </p:nvSpPr>
        <p:spPr>
          <a:xfrm>
            <a:off x="24721560" y="27001800"/>
            <a:ext cx="74520" cy="83880"/>
          </a:xfrm>
          <a:prstGeom prst="rect">
            <a:avLst/>
          </a:prstGeom>
          <a:solidFill>
            <a:srgbClr val="00cc99"/>
          </a:solidFill>
          <a:ln w="47520">
            <a:solidFill>
              <a:srgbClr val="00cc99"/>
            </a:solidFill>
            <a:miter/>
          </a:ln>
        </p:spPr>
        <p:style>
          <a:lnRef idx="0"/>
          <a:fillRef idx="0"/>
          <a:effectRef idx="0"/>
          <a:fontRef idx="minor"/>
        </p:style>
      </p:sp>
      <p:sp>
        <p:nvSpPr>
          <p:cNvPr id="382" name="CustomShape 336"/>
          <p:cNvSpPr/>
          <p:nvPr/>
        </p:nvSpPr>
        <p:spPr>
          <a:xfrm>
            <a:off x="24944400" y="26858880"/>
            <a:ext cx="84240" cy="82080"/>
          </a:xfrm>
          <a:prstGeom prst="rect">
            <a:avLst/>
          </a:prstGeom>
          <a:solidFill>
            <a:srgbClr val="00cc99"/>
          </a:solidFill>
          <a:ln w="47520">
            <a:solidFill>
              <a:srgbClr val="00cc99"/>
            </a:solidFill>
            <a:miter/>
          </a:ln>
        </p:spPr>
        <p:style>
          <a:lnRef idx="0"/>
          <a:fillRef idx="0"/>
          <a:effectRef idx="0"/>
          <a:fontRef idx="minor"/>
        </p:style>
      </p:sp>
      <p:sp>
        <p:nvSpPr>
          <p:cNvPr id="383" name="CustomShape 337"/>
          <p:cNvSpPr/>
          <p:nvPr/>
        </p:nvSpPr>
        <p:spPr>
          <a:xfrm>
            <a:off x="25177320" y="26798760"/>
            <a:ext cx="74520" cy="83880"/>
          </a:xfrm>
          <a:prstGeom prst="rect">
            <a:avLst/>
          </a:prstGeom>
          <a:solidFill>
            <a:srgbClr val="00cc99"/>
          </a:solidFill>
          <a:ln w="47520">
            <a:solidFill>
              <a:srgbClr val="00cc99"/>
            </a:solidFill>
            <a:miter/>
          </a:ln>
        </p:spPr>
        <p:style>
          <a:lnRef idx="0"/>
          <a:fillRef idx="0"/>
          <a:effectRef idx="0"/>
          <a:fontRef idx="minor"/>
        </p:style>
      </p:sp>
      <p:sp>
        <p:nvSpPr>
          <p:cNvPr id="384" name="CustomShape 338"/>
          <p:cNvSpPr/>
          <p:nvPr/>
        </p:nvSpPr>
        <p:spPr>
          <a:xfrm>
            <a:off x="25400160" y="26739720"/>
            <a:ext cx="84240" cy="82080"/>
          </a:xfrm>
          <a:prstGeom prst="rect">
            <a:avLst/>
          </a:prstGeom>
          <a:solidFill>
            <a:srgbClr val="00cc99"/>
          </a:solidFill>
          <a:ln w="47520">
            <a:solidFill>
              <a:srgbClr val="00cc99"/>
            </a:solidFill>
            <a:miter/>
          </a:ln>
        </p:spPr>
        <p:style>
          <a:lnRef idx="0"/>
          <a:fillRef idx="0"/>
          <a:effectRef idx="0"/>
          <a:fontRef idx="minor"/>
        </p:style>
      </p:sp>
      <p:sp>
        <p:nvSpPr>
          <p:cNvPr id="385" name="CustomShape 339"/>
          <p:cNvSpPr/>
          <p:nvPr/>
        </p:nvSpPr>
        <p:spPr>
          <a:xfrm>
            <a:off x="25634520" y="26941320"/>
            <a:ext cx="73080" cy="83880"/>
          </a:xfrm>
          <a:prstGeom prst="rect">
            <a:avLst/>
          </a:prstGeom>
          <a:solidFill>
            <a:srgbClr val="00cc99"/>
          </a:solidFill>
          <a:ln w="47520">
            <a:solidFill>
              <a:srgbClr val="00cc99"/>
            </a:solidFill>
            <a:miter/>
          </a:ln>
        </p:spPr>
        <p:style>
          <a:lnRef idx="0"/>
          <a:fillRef idx="0"/>
          <a:effectRef idx="0"/>
          <a:fontRef idx="minor"/>
        </p:style>
      </p:sp>
      <p:sp>
        <p:nvSpPr>
          <p:cNvPr id="386" name="CustomShape 340"/>
          <p:cNvSpPr/>
          <p:nvPr/>
        </p:nvSpPr>
        <p:spPr>
          <a:xfrm>
            <a:off x="25855920" y="26703360"/>
            <a:ext cx="85680" cy="83880"/>
          </a:xfrm>
          <a:prstGeom prst="rect">
            <a:avLst/>
          </a:prstGeom>
          <a:solidFill>
            <a:srgbClr val="00cc99"/>
          </a:solidFill>
          <a:ln w="47520">
            <a:solidFill>
              <a:srgbClr val="00cc99"/>
            </a:solidFill>
            <a:miter/>
          </a:ln>
        </p:spPr>
        <p:style>
          <a:lnRef idx="0"/>
          <a:fillRef idx="0"/>
          <a:effectRef idx="0"/>
          <a:fontRef idx="minor"/>
        </p:style>
      </p:sp>
      <p:sp>
        <p:nvSpPr>
          <p:cNvPr id="387" name="CustomShape 341"/>
          <p:cNvSpPr/>
          <p:nvPr/>
        </p:nvSpPr>
        <p:spPr>
          <a:xfrm>
            <a:off x="26301960" y="26273160"/>
            <a:ext cx="74520" cy="83880"/>
          </a:xfrm>
          <a:prstGeom prst="rect">
            <a:avLst/>
          </a:prstGeom>
          <a:solidFill>
            <a:srgbClr val="00cc99"/>
          </a:solidFill>
          <a:ln w="47520">
            <a:solidFill>
              <a:srgbClr val="00cc99"/>
            </a:solidFill>
            <a:miter/>
          </a:ln>
        </p:spPr>
        <p:style>
          <a:lnRef idx="0"/>
          <a:fillRef idx="0"/>
          <a:effectRef idx="0"/>
          <a:fontRef idx="minor"/>
        </p:style>
      </p:sp>
      <p:sp>
        <p:nvSpPr>
          <p:cNvPr id="388" name="CustomShape 342"/>
          <p:cNvSpPr/>
          <p:nvPr/>
        </p:nvSpPr>
        <p:spPr>
          <a:xfrm>
            <a:off x="26524800" y="26119080"/>
            <a:ext cx="84240" cy="82080"/>
          </a:xfrm>
          <a:prstGeom prst="rect">
            <a:avLst/>
          </a:prstGeom>
          <a:solidFill>
            <a:srgbClr val="00cc99"/>
          </a:solidFill>
          <a:ln w="47520">
            <a:solidFill>
              <a:srgbClr val="00cc99"/>
            </a:solidFill>
            <a:miter/>
          </a:ln>
        </p:spPr>
        <p:style>
          <a:lnRef idx="0"/>
          <a:fillRef idx="0"/>
          <a:effectRef idx="0"/>
          <a:fontRef idx="minor"/>
        </p:style>
      </p:sp>
      <p:sp>
        <p:nvSpPr>
          <p:cNvPr id="389" name="CustomShape 343"/>
          <p:cNvSpPr/>
          <p:nvPr/>
        </p:nvSpPr>
        <p:spPr>
          <a:xfrm>
            <a:off x="26759160" y="26238240"/>
            <a:ext cx="73080" cy="82080"/>
          </a:xfrm>
          <a:prstGeom prst="rect">
            <a:avLst/>
          </a:prstGeom>
          <a:solidFill>
            <a:srgbClr val="00cc99"/>
          </a:solidFill>
          <a:ln w="47520">
            <a:solidFill>
              <a:srgbClr val="00cc99"/>
            </a:solidFill>
            <a:miter/>
          </a:ln>
        </p:spPr>
        <p:style>
          <a:lnRef idx="0"/>
          <a:fillRef idx="0"/>
          <a:effectRef idx="0"/>
          <a:fontRef idx="minor"/>
        </p:style>
      </p:sp>
      <p:sp>
        <p:nvSpPr>
          <p:cNvPr id="390" name="CustomShape 344"/>
          <p:cNvSpPr/>
          <p:nvPr/>
        </p:nvSpPr>
        <p:spPr>
          <a:xfrm>
            <a:off x="26980560" y="26739720"/>
            <a:ext cx="85680" cy="82080"/>
          </a:xfrm>
          <a:prstGeom prst="rect">
            <a:avLst/>
          </a:prstGeom>
          <a:solidFill>
            <a:srgbClr val="00cc99"/>
          </a:solidFill>
          <a:ln w="47520">
            <a:solidFill>
              <a:srgbClr val="00cc99"/>
            </a:solidFill>
            <a:miter/>
          </a:ln>
        </p:spPr>
        <p:style>
          <a:lnRef idx="0"/>
          <a:fillRef idx="0"/>
          <a:effectRef idx="0"/>
          <a:fontRef idx="minor"/>
        </p:style>
      </p:sp>
      <p:sp>
        <p:nvSpPr>
          <p:cNvPr id="391" name="CustomShape 345"/>
          <p:cNvSpPr/>
          <p:nvPr/>
        </p:nvSpPr>
        <p:spPr>
          <a:xfrm>
            <a:off x="27203400" y="26966880"/>
            <a:ext cx="84240" cy="82080"/>
          </a:xfrm>
          <a:prstGeom prst="rect">
            <a:avLst/>
          </a:prstGeom>
          <a:solidFill>
            <a:srgbClr val="00cc99"/>
          </a:solidFill>
          <a:ln w="47520">
            <a:solidFill>
              <a:srgbClr val="00cc99"/>
            </a:solidFill>
            <a:miter/>
          </a:ln>
        </p:spPr>
        <p:style>
          <a:lnRef idx="0"/>
          <a:fillRef idx="0"/>
          <a:effectRef idx="0"/>
          <a:fontRef idx="minor"/>
        </p:style>
      </p:sp>
      <p:sp>
        <p:nvSpPr>
          <p:cNvPr id="392" name="CustomShape 346"/>
          <p:cNvSpPr/>
          <p:nvPr/>
        </p:nvSpPr>
        <p:spPr>
          <a:xfrm>
            <a:off x="27437760" y="26476200"/>
            <a:ext cx="73080" cy="83880"/>
          </a:xfrm>
          <a:prstGeom prst="rect">
            <a:avLst/>
          </a:prstGeom>
          <a:solidFill>
            <a:srgbClr val="00cc99"/>
          </a:solidFill>
          <a:ln w="47520">
            <a:solidFill>
              <a:srgbClr val="00cc99"/>
            </a:solidFill>
            <a:miter/>
          </a:ln>
        </p:spPr>
        <p:style>
          <a:lnRef idx="0"/>
          <a:fillRef idx="0"/>
          <a:effectRef idx="0"/>
          <a:fontRef idx="minor"/>
        </p:style>
      </p:sp>
      <p:sp>
        <p:nvSpPr>
          <p:cNvPr id="393" name="CustomShape 347"/>
          <p:cNvSpPr/>
          <p:nvPr/>
        </p:nvSpPr>
        <p:spPr>
          <a:xfrm>
            <a:off x="27893520" y="26273160"/>
            <a:ext cx="74520" cy="83880"/>
          </a:xfrm>
          <a:prstGeom prst="rect">
            <a:avLst/>
          </a:prstGeom>
          <a:solidFill>
            <a:srgbClr val="00cc99"/>
          </a:solidFill>
          <a:ln w="47520">
            <a:solidFill>
              <a:srgbClr val="00cc99"/>
            </a:solidFill>
            <a:miter/>
          </a:ln>
        </p:spPr>
        <p:style>
          <a:lnRef idx="0"/>
          <a:fillRef idx="0"/>
          <a:effectRef idx="0"/>
          <a:fontRef idx="minor"/>
        </p:style>
      </p:sp>
      <p:sp>
        <p:nvSpPr>
          <p:cNvPr id="394" name="CustomShape 348"/>
          <p:cNvSpPr/>
          <p:nvPr/>
        </p:nvSpPr>
        <p:spPr>
          <a:xfrm>
            <a:off x="28116360" y="26106480"/>
            <a:ext cx="84240" cy="83880"/>
          </a:xfrm>
          <a:prstGeom prst="rect">
            <a:avLst/>
          </a:prstGeom>
          <a:solidFill>
            <a:srgbClr val="00cc99"/>
          </a:solidFill>
          <a:ln w="47520">
            <a:solidFill>
              <a:srgbClr val="00cc99"/>
            </a:solidFill>
            <a:miter/>
          </a:ln>
        </p:spPr>
        <p:style>
          <a:lnRef idx="0"/>
          <a:fillRef idx="0"/>
          <a:effectRef idx="0"/>
          <a:fontRef idx="minor"/>
        </p:style>
      </p:sp>
      <p:sp>
        <p:nvSpPr>
          <p:cNvPr id="395" name="CustomShape 349"/>
          <p:cNvSpPr/>
          <p:nvPr/>
        </p:nvSpPr>
        <p:spPr>
          <a:xfrm>
            <a:off x="28349280" y="26787600"/>
            <a:ext cx="74520" cy="82080"/>
          </a:xfrm>
          <a:prstGeom prst="rect">
            <a:avLst/>
          </a:prstGeom>
          <a:solidFill>
            <a:srgbClr val="00cc99"/>
          </a:solidFill>
          <a:ln w="47520">
            <a:solidFill>
              <a:srgbClr val="00cc99"/>
            </a:solidFill>
            <a:miter/>
          </a:ln>
        </p:spPr>
        <p:style>
          <a:lnRef idx="0"/>
          <a:fillRef idx="0"/>
          <a:effectRef idx="0"/>
          <a:fontRef idx="minor"/>
        </p:style>
      </p:sp>
      <p:sp>
        <p:nvSpPr>
          <p:cNvPr id="396" name="CustomShape 350"/>
          <p:cNvSpPr/>
          <p:nvPr/>
        </p:nvSpPr>
        <p:spPr>
          <a:xfrm>
            <a:off x="28572120" y="26655840"/>
            <a:ext cx="84240" cy="83880"/>
          </a:xfrm>
          <a:prstGeom prst="rect">
            <a:avLst/>
          </a:prstGeom>
          <a:solidFill>
            <a:srgbClr val="00cc99"/>
          </a:solidFill>
          <a:ln w="47520">
            <a:solidFill>
              <a:srgbClr val="00cc99"/>
            </a:solidFill>
            <a:miter/>
          </a:ln>
        </p:spPr>
        <p:style>
          <a:lnRef idx="0"/>
          <a:fillRef idx="0"/>
          <a:effectRef idx="0"/>
          <a:fontRef idx="minor"/>
        </p:style>
      </p:sp>
      <p:sp>
        <p:nvSpPr>
          <p:cNvPr id="397" name="CustomShape 351"/>
          <p:cNvSpPr/>
          <p:nvPr/>
        </p:nvSpPr>
        <p:spPr>
          <a:xfrm>
            <a:off x="28794960" y="26441280"/>
            <a:ext cx="84240" cy="82080"/>
          </a:xfrm>
          <a:prstGeom prst="rect">
            <a:avLst/>
          </a:prstGeom>
          <a:solidFill>
            <a:srgbClr val="00cc99"/>
          </a:solidFill>
          <a:ln w="47520">
            <a:solidFill>
              <a:srgbClr val="00cc99"/>
            </a:solidFill>
            <a:miter/>
          </a:ln>
        </p:spPr>
        <p:style>
          <a:lnRef idx="0"/>
          <a:fillRef idx="0"/>
          <a:effectRef idx="0"/>
          <a:fontRef idx="minor"/>
        </p:style>
      </p:sp>
      <p:sp>
        <p:nvSpPr>
          <p:cNvPr id="398" name="CustomShape 352"/>
          <p:cNvSpPr/>
          <p:nvPr/>
        </p:nvSpPr>
        <p:spPr>
          <a:xfrm>
            <a:off x="29027880" y="26811360"/>
            <a:ext cx="74520" cy="82080"/>
          </a:xfrm>
          <a:prstGeom prst="rect">
            <a:avLst/>
          </a:prstGeom>
          <a:solidFill>
            <a:srgbClr val="00cc99"/>
          </a:solidFill>
          <a:ln w="47520">
            <a:solidFill>
              <a:srgbClr val="00cc99"/>
            </a:solidFill>
            <a:miter/>
          </a:ln>
        </p:spPr>
        <p:style>
          <a:lnRef idx="0"/>
          <a:fillRef idx="0"/>
          <a:effectRef idx="0"/>
          <a:fontRef idx="minor"/>
        </p:style>
      </p:sp>
      <p:sp>
        <p:nvSpPr>
          <p:cNvPr id="399" name="CustomShape 353"/>
          <p:cNvSpPr/>
          <p:nvPr/>
        </p:nvSpPr>
        <p:spPr>
          <a:xfrm>
            <a:off x="29463840" y="25628760"/>
            <a:ext cx="84240" cy="83880"/>
          </a:xfrm>
          <a:prstGeom prst="rect">
            <a:avLst/>
          </a:prstGeom>
          <a:solidFill>
            <a:srgbClr val="00cc99"/>
          </a:solidFill>
          <a:ln w="34920">
            <a:solidFill>
              <a:srgbClr val="00cc99"/>
            </a:solidFill>
            <a:miter/>
          </a:ln>
        </p:spPr>
        <p:style>
          <a:lnRef idx="0"/>
          <a:fillRef idx="0"/>
          <a:effectRef idx="0"/>
          <a:fontRef idx="minor"/>
        </p:style>
      </p:sp>
      <p:sp>
        <p:nvSpPr>
          <p:cNvPr id="400" name="CustomShape 354"/>
          <p:cNvSpPr/>
          <p:nvPr/>
        </p:nvSpPr>
        <p:spPr>
          <a:xfrm>
            <a:off x="29696760" y="25950960"/>
            <a:ext cx="74520" cy="83880"/>
          </a:xfrm>
          <a:prstGeom prst="rect">
            <a:avLst/>
          </a:prstGeom>
          <a:solidFill>
            <a:srgbClr val="00cc99"/>
          </a:solidFill>
          <a:ln w="47520">
            <a:solidFill>
              <a:srgbClr val="00cc99"/>
            </a:solidFill>
            <a:miter/>
          </a:ln>
        </p:spPr>
        <p:style>
          <a:lnRef idx="0"/>
          <a:fillRef idx="0"/>
          <a:effectRef idx="0"/>
          <a:fontRef idx="minor"/>
        </p:style>
      </p:sp>
      <p:sp>
        <p:nvSpPr>
          <p:cNvPr id="401" name="CustomShape 355"/>
          <p:cNvSpPr/>
          <p:nvPr/>
        </p:nvSpPr>
        <p:spPr>
          <a:xfrm>
            <a:off x="29919600" y="26166600"/>
            <a:ext cx="84240" cy="82080"/>
          </a:xfrm>
          <a:prstGeom prst="rect">
            <a:avLst/>
          </a:prstGeom>
          <a:solidFill>
            <a:srgbClr val="00cc99"/>
          </a:solidFill>
          <a:ln w="47520">
            <a:solidFill>
              <a:srgbClr val="00cc99"/>
            </a:solidFill>
            <a:miter/>
          </a:ln>
        </p:spPr>
        <p:style>
          <a:lnRef idx="0"/>
          <a:fillRef idx="0"/>
          <a:effectRef idx="0"/>
          <a:fontRef idx="minor"/>
        </p:style>
      </p:sp>
      <p:sp>
        <p:nvSpPr>
          <p:cNvPr id="402" name="CustomShape 356"/>
          <p:cNvSpPr/>
          <p:nvPr/>
        </p:nvSpPr>
        <p:spPr>
          <a:xfrm>
            <a:off x="30152520" y="25545960"/>
            <a:ext cx="74520" cy="82080"/>
          </a:xfrm>
          <a:prstGeom prst="rect">
            <a:avLst/>
          </a:prstGeom>
          <a:solidFill>
            <a:srgbClr val="00cc99"/>
          </a:solidFill>
          <a:ln w="34920">
            <a:solidFill>
              <a:srgbClr val="00cc99"/>
            </a:solidFill>
            <a:miter/>
          </a:ln>
        </p:spPr>
        <p:style>
          <a:lnRef idx="0"/>
          <a:fillRef idx="0"/>
          <a:effectRef idx="0"/>
          <a:fontRef idx="minor"/>
        </p:style>
      </p:sp>
      <p:sp>
        <p:nvSpPr>
          <p:cNvPr id="403" name="CustomShape 357"/>
          <p:cNvSpPr/>
          <p:nvPr/>
        </p:nvSpPr>
        <p:spPr>
          <a:xfrm>
            <a:off x="30375360" y="26584200"/>
            <a:ext cx="84240" cy="82080"/>
          </a:xfrm>
          <a:prstGeom prst="rect">
            <a:avLst/>
          </a:prstGeom>
          <a:solidFill>
            <a:srgbClr val="00cc99"/>
          </a:solidFill>
          <a:ln w="47520">
            <a:solidFill>
              <a:srgbClr val="00cc99"/>
            </a:solidFill>
            <a:miter/>
          </a:ln>
        </p:spPr>
        <p:style>
          <a:lnRef idx="0"/>
          <a:fillRef idx="0"/>
          <a:effectRef idx="0"/>
          <a:fontRef idx="minor"/>
        </p:style>
      </p:sp>
      <p:sp>
        <p:nvSpPr>
          <p:cNvPr id="404" name="CustomShape 358"/>
          <p:cNvSpPr/>
          <p:nvPr/>
        </p:nvSpPr>
        <p:spPr>
          <a:xfrm>
            <a:off x="30609720" y="26166600"/>
            <a:ext cx="73080" cy="82080"/>
          </a:xfrm>
          <a:prstGeom prst="rect">
            <a:avLst/>
          </a:prstGeom>
          <a:solidFill>
            <a:srgbClr val="00cc99"/>
          </a:solidFill>
          <a:ln w="47520">
            <a:solidFill>
              <a:srgbClr val="00cc99"/>
            </a:solidFill>
            <a:miter/>
          </a:ln>
        </p:spPr>
        <p:style>
          <a:lnRef idx="0"/>
          <a:fillRef idx="0"/>
          <a:effectRef idx="0"/>
          <a:fontRef idx="minor"/>
        </p:style>
      </p:sp>
      <p:sp>
        <p:nvSpPr>
          <p:cNvPr id="405" name="CustomShape 359"/>
          <p:cNvSpPr/>
          <p:nvPr/>
        </p:nvSpPr>
        <p:spPr>
          <a:xfrm>
            <a:off x="31053960" y="26368200"/>
            <a:ext cx="85680" cy="83880"/>
          </a:xfrm>
          <a:prstGeom prst="rect">
            <a:avLst/>
          </a:prstGeom>
          <a:solidFill>
            <a:srgbClr val="00cc99"/>
          </a:solidFill>
          <a:ln w="47520">
            <a:solidFill>
              <a:srgbClr val="00cc99"/>
            </a:solidFill>
            <a:miter/>
          </a:ln>
        </p:spPr>
        <p:style>
          <a:lnRef idx="0"/>
          <a:fillRef idx="0"/>
          <a:effectRef idx="0"/>
          <a:fontRef idx="minor"/>
        </p:style>
      </p:sp>
      <p:sp>
        <p:nvSpPr>
          <p:cNvPr id="406" name="CustomShape 360"/>
          <p:cNvSpPr/>
          <p:nvPr/>
        </p:nvSpPr>
        <p:spPr>
          <a:xfrm>
            <a:off x="31288320" y="26465040"/>
            <a:ext cx="73080" cy="82080"/>
          </a:xfrm>
          <a:prstGeom prst="rect">
            <a:avLst/>
          </a:prstGeom>
          <a:solidFill>
            <a:srgbClr val="00cc99"/>
          </a:solidFill>
          <a:ln w="47520">
            <a:solidFill>
              <a:srgbClr val="00cc99"/>
            </a:solidFill>
            <a:miter/>
          </a:ln>
        </p:spPr>
        <p:style>
          <a:lnRef idx="0"/>
          <a:fillRef idx="0"/>
          <a:effectRef idx="0"/>
          <a:fontRef idx="minor"/>
        </p:style>
      </p:sp>
      <p:sp>
        <p:nvSpPr>
          <p:cNvPr id="407" name="CustomShape 361"/>
          <p:cNvSpPr/>
          <p:nvPr/>
        </p:nvSpPr>
        <p:spPr>
          <a:xfrm>
            <a:off x="31511160" y="26069760"/>
            <a:ext cx="84240" cy="83880"/>
          </a:xfrm>
          <a:prstGeom prst="rect">
            <a:avLst/>
          </a:prstGeom>
          <a:solidFill>
            <a:srgbClr val="00cc99"/>
          </a:solidFill>
          <a:ln w="47520">
            <a:solidFill>
              <a:srgbClr val="00cc99"/>
            </a:solidFill>
            <a:miter/>
          </a:ln>
        </p:spPr>
        <p:style>
          <a:lnRef idx="0"/>
          <a:fillRef idx="0"/>
          <a:effectRef idx="0"/>
          <a:fontRef idx="minor"/>
        </p:style>
      </p:sp>
      <p:sp>
        <p:nvSpPr>
          <p:cNvPr id="408" name="CustomShape 362"/>
          <p:cNvSpPr/>
          <p:nvPr/>
        </p:nvSpPr>
        <p:spPr>
          <a:xfrm>
            <a:off x="31744080" y="26584200"/>
            <a:ext cx="74520" cy="82080"/>
          </a:xfrm>
          <a:prstGeom prst="rect">
            <a:avLst/>
          </a:prstGeom>
          <a:solidFill>
            <a:srgbClr val="00cc99"/>
          </a:solidFill>
          <a:ln w="47520">
            <a:solidFill>
              <a:srgbClr val="00cc99"/>
            </a:solidFill>
            <a:miter/>
          </a:ln>
        </p:spPr>
        <p:style>
          <a:lnRef idx="0"/>
          <a:fillRef idx="0"/>
          <a:effectRef idx="0"/>
          <a:fontRef idx="minor"/>
        </p:style>
      </p:sp>
      <p:sp>
        <p:nvSpPr>
          <p:cNvPr id="409" name="CustomShape 363"/>
          <p:cNvSpPr/>
          <p:nvPr/>
        </p:nvSpPr>
        <p:spPr>
          <a:xfrm>
            <a:off x="31966920" y="26798760"/>
            <a:ext cx="84240" cy="83880"/>
          </a:xfrm>
          <a:prstGeom prst="rect">
            <a:avLst/>
          </a:prstGeom>
          <a:solidFill>
            <a:srgbClr val="00cc99"/>
          </a:solidFill>
          <a:ln w="47520">
            <a:solidFill>
              <a:srgbClr val="00cc99"/>
            </a:solidFill>
            <a:miter/>
          </a:ln>
        </p:spPr>
        <p:style>
          <a:lnRef idx="0"/>
          <a:fillRef idx="0"/>
          <a:effectRef idx="0"/>
          <a:fontRef idx="minor"/>
        </p:style>
      </p:sp>
      <p:sp>
        <p:nvSpPr>
          <p:cNvPr id="410" name="CustomShape 364"/>
          <p:cNvSpPr/>
          <p:nvPr/>
        </p:nvSpPr>
        <p:spPr>
          <a:xfrm>
            <a:off x="32199840" y="26225640"/>
            <a:ext cx="74520" cy="83880"/>
          </a:xfrm>
          <a:prstGeom prst="rect">
            <a:avLst/>
          </a:prstGeom>
          <a:solidFill>
            <a:srgbClr val="00cc99"/>
          </a:solidFill>
          <a:ln w="47520">
            <a:solidFill>
              <a:srgbClr val="00cc99"/>
            </a:solidFill>
            <a:miter/>
          </a:ln>
        </p:spPr>
        <p:style>
          <a:lnRef idx="0"/>
          <a:fillRef idx="0"/>
          <a:effectRef idx="0"/>
          <a:fontRef idx="minor"/>
        </p:style>
      </p:sp>
      <p:sp>
        <p:nvSpPr>
          <p:cNvPr id="411" name="CustomShape 365"/>
          <p:cNvSpPr/>
          <p:nvPr/>
        </p:nvSpPr>
        <p:spPr>
          <a:xfrm>
            <a:off x="33731280" y="26289000"/>
            <a:ext cx="9753120" cy="4918320"/>
          </a:xfrm>
          <a:prstGeom prst="rect">
            <a:avLst/>
          </a:prstGeom>
          <a:noFill/>
          <a:ln>
            <a:noFill/>
          </a:ln>
        </p:spPr>
        <p:style>
          <a:lnRef idx="0"/>
          <a:fillRef idx="0"/>
          <a:effectRef idx="0"/>
          <a:fontRef idx="minor"/>
        </p:style>
        <p:txBody>
          <a:bodyPr lIns="171360" rIns="171360" tIns="85680" bIns="85680"/>
          <a:p>
            <a:pPr marL="343080" indent="-342720">
              <a:lnSpc>
                <a:spcPct val="100000"/>
              </a:lnSpc>
              <a:buClr>
                <a:srgbClr val="393939"/>
              </a:buClr>
              <a:buFont typeface="StarSymbol"/>
              <a:buAutoNum type="arabicPeriod"/>
            </a:pPr>
            <a:r>
              <a:rPr b="0" i="1" lang="en-US" sz="4200" spc="-1" strike="noStrike">
                <a:solidFill>
                  <a:srgbClr val="393939"/>
                </a:solidFill>
                <a:uFill>
                  <a:solidFill>
                    <a:srgbClr val="ffffff"/>
                  </a:solidFill>
                </a:uFill>
                <a:latin typeface="Gill Sans"/>
                <a:ea typeface="Arial"/>
              </a:rPr>
              <a:t> </a:t>
            </a:r>
            <a:r>
              <a:rPr b="0" i="1" lang="en-US" sz="4200" spc="-1" strike="noStrike">
                <a:solidFill>
                  <a:srgbClr val="393939"/>
                </a:solidFill>
                <a:uFill>
                  <a:solidFill>
                    <a:srgbClr val="ffffff"/>
                  </a:solidFill>
                </a:uFill>
                <a:latin typeface="Gill Sans"/>
                <a:ea typeface="Arial"/>
              </a:rPr>
              <a:t>You can place your organizations logos on either side of the title of the poster. Insert your text here. </a:t>
            </a:r>
            <a:endParaRPr b="0" lang="en-US" sz="1600" spc="-1" strike="noStrike">
              <a:solidFill>
                <a:srgbClr val="000000"/>
              </a:solidFill>
              <a:uFill>
                <a:solidFill>
                  <a:srgbClr val="ffffff"/>
                </a:solidFill>
              </a:uFill>
              <a:latin typeface="Arial"/>
            </a:endParaRPr>
          </a:p>
          <a:p>
            <a:pPr marL="343080" indent="-342720">
              <a:lnSpc>
                <a:spcPct val="100000"/>
              </a:lnSpc>
              <a:buClr>
                <a:srgbClr val="393939"/>
              </a:buClr>
              <a:buFont typeface="StarSymbol"/>
              <a:buAutoNum type="arabicPeriod"/>
            </a:pPr>
            <a:r>
              <a:rPr b="0" i="1" lang="en-US" sz="4200" spc="-1" strike="noStrike">
                <a:solidFill>
                  <a:srgbClr val="393939"/>
                </a:solidFill>
                <a:uFill>
                  <a:solidFill>
                    <a:srgbClr val="ffffff"/>
                  </a:solidFill>
                </a:uFill>
                <a:latin typeface="Gill Sans"/>
                <a:ea typeface="Arial"/>
              </a:rPr>
              <a:t> </a:t>
            </a:r>
            <a:r>
              <a:rPr b="0" i="1" lang="en-US" sz="4200" spc="-1" strike="noStrike">
                <a:solidFill>
                  <a:srgbClr val="393939"/>
                </a:solidFill>
                <a:uFill>
                  <a:solidFill>
                    <a:srgbClr val="ffffff"/>
                  </a:solidFill>
                </a:uFill>
                <a:latin typeface="Gill Sans"/>
                <a:ea typeface="Arial"/>
              </a:rPr>
              <a:t>Insert your text here. Remember to size your font to fit your information into the space. </a:t>
            </a:r>
            <a:endParaRPr b="0" lang="en-US" sz="1600" spc="-1" strike="noStrike">
              <a:solidFill>
                <a:srgbClr val="000000"/>
              </a:solidFill>
              <a:uFill>
                <a:solidFill>
                  <a:srgbClr val="ffffff"/>
                </a:solidFill>
              </a:uFill>
              <a:latin typeface="Arial"/>
            </a:endParaRPr>
          </a:p>
        </p:txBody>
      </p:sp>
      <p:sp>
        <p:nvSpPr>
          <p:cNvPr id="412" name="CustomShape 366"/>
          <p:cNvSpPr/>
          <p:nvPr/>
        </p:nvSpPr>
        <p:spPr>
          <a:xfrm>
            <a:off x="11447640" y="12877920"/>
            <a:ext cx="9699120" cy="12251160"/>
          </a:xfrm>
          <a:prstGeom prst="rect">
            <a:avLst/>
          </a:prstGeom>
          <a:noFill/>
          <a:ln>
            <a:noFill/>
          </a:ln>
        </p:spPr>
        <p:style>
          <a:lnRef idx="0"/>
          <a:fillRef idx="0"/>
          <a:effectRef idx="0"/>
          <a:fontRef idx="minor"/>
        </p:style>
        <p:txBody>
          <a:bodyPr lIns="90000" rIns="90000" tIns="45000" bIns="45000"/>
          <a:p>
            <a:pPr>
              <a:lnSpc>
                <a:spcPct val="100000"/>
              </a:lnSpc>
            </a:pPr>
            <a:r>
              <a:rPr b="0" i="1" lang="en-US" sz="4200" spc="-1" strike="noStrike">
                <a:solidFill>
                  <a:srgbClr val="393939"/>
                </a:solidFill>
                <a:uFill>
                  <a:solidFill>
                    <a:srgbClr val="ffffff"/>
                  </a:solidFill>
                </a:uFill>
                <a:latin typeface="Gill Sans"/>
                <a:ea typeface="Arial"/>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poster. Insert your text here. Remember to size your font to fit your information into the space. The larger your font, the easier it will be for others to read your poster. Insert your text here. Remember to size your font to fit your information into the space. The larger your font, the easier it will be for others to read your poster. </a:t>
            </a:r>
            <a:endParaRPr b="0" lang="en-US" sz="1600" spc="-1" strike="noStrike">
              <a:solidFill>
                <a:srgbClr val="000000"/>
              </a:solidFill>
              <a:uFill>
                <a:solidFill>
                  <a:srgbClr val="ffffff"/>
                </a:solidFill>
              </a:uFill>
              <a:latin typeface="Arial"/>
            </a:endParaRPr>
          </a:p>
        </p:txBody>
      </p:sp>
      <p:pic>
        <p:nvPicPr>
          <p:cNvPr id="413" name="Picture 2" descr=""/>
          <p:cNvPicPr/>
          <p:nvPr/>
        </p:nvPicPr>
        <p:blipFill>
          <a:blip r:embed="rId1"/>
          <a:stretch/>
        </p:blipFill>
        <p:spPr>
          <a:xfrm>
            <a:off x="838080" y="603000"/>
            <a:ext cx="1523520" cy="28256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209</TotalTime>
  <Application>LibreOffice/5.1.6.2$Linux_X86_64 LibreOffice_project/10m0$Build-2</Application>
  <Words>1077</Words>
  <Paragraphs>130</Paragraphs>
  <Company>Graphicsland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dc:description>We offer free PowerPoint poster templates to help you design your very own scientific poster presentation.</dc:description>
  <cp:keywords>scientific research template custom poster presentation symposium printing PowerPoint create design example sample download</cp:keywords>
  <dc:language>en-US</dc:language>
  <cp:lastModifiedBy/>
  <dcterms:modified xsi:type="dcterms:W3CDTF">2017-06-19T09:37:52Z</dcterms:modified>
  <cp:revision>39</cp:revision>
  <dc:subject>Example Of A Sample Research Poster</dc:subject>
  <dc:title>Template to create a scientific 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Graphicsland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y fmtid="{D5CDD505-2E9C-101B-9397-08002B2CF9AE}" pid="13" name="category">
    <vt:lpwstr>science research poster</vt:lpwstr>
  </property>
</Properties>
</file>