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4" r:id="rId8"/>
    <p:sldId id="26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5FFF9-23D2-491D-B336-C34D45D192CF}" v="14" dt="2019-11-21T16:26:42.226"/>
    <p1510:client id="{739B3BA1-6B13-4CF6-93FD-C963F94EEED7}" v="22" dt="2019-11-22T09:27:44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carril" userId="a85f748144a020fa" providerId="LiveId" clId="{739B3BA1-6B13-4CF6-93FD-C963F94EEED7}"/>
    <pc:docChg chg="undo custSel mod addSld delSld modSld sldOrd">
      <pc:chgData name="thomas carril" userId="a85f748144a020fa" providerId="LiveId" clId="{739B3BA1-6B13-4CF6-93FD-C963F94EEED7}" dt="2019-11-22T10:03:10.152" v="1222" actId="26606"/>
      <pc:docMkLst>
        <pc:docMk/>
      </pc:docMkLst>
      <pc:sldChg chg="modSp">
        <pc:chgData name="thomas carril" userId="a85f748144a020fa" providerId="LiveId" clId="{739B3BA1-6B13-4CF6-93FD-C963F94EEED7}" dt="2019-11-22T09:13:35.381" v="197" actId="20577"/>
        <pc:sldMkLst>
          <pc:docMk/>
          <pc:sldMk cId="4250306025" sldId="257"/>
        </pc:sldMkLst>
        <pc:spChg chg="mod">
          <ac:chgData name="thomas carril" userId="a85f748144a020fa" providerId="LiveId" clId="{739B3BA1-6B13-4CF6-93FD-C963F94EEED7}" dt="2019-11-22T09:13:35.381" v="197" actId="20577"/>
          <ac:spMkLst>
            <pc:docMk/>
            <pc:sldMk cId="4250306025" sldId="257"/>
            <ac:spMk id="3" creationId="{BF5B2046-4A8A-459D-AA54-65A4DA4227D4}"/>
          </ac:spMkLst>
        </pc:spChg>
      </pc:sldChg>
      <pc:sldChg chg="addSp modSp">
        <pc:chgData name="thomas carril" userId="a85f748144a020fa" providerId="LiveId" clId="{739B3BA1-6B13-4CF6-93FD-C963F94EEED7}" dt="2019-11-22T09:37:58.041" v="1027" actId="20577"/>
        <pc:sldMkLst>
          <pc:docMk/>
          <pc:sldMk cId="3049107083" sldId="258"/>
        </pc:sldMkLst>
        <pc:spChg chg="mod">
          <ac:chgData name="thomas carril" userId="a85f748144a020fa" providerId="LiveId" clId="{739B3BA1-6B13-4CF6-93FD-C963F94EEED7}" dt="2019-11-22T09:37:58.041" v="1027" actId="20577"/>
          <ac:spMkLst>
            <pc:docMk/>
            <pc:sldMk cId="3049107083" sldId="258"/>
            <ac:spMk id="3" creationId="{3858C1CF-1159-45F6-B291-429EF5CC78AC}"/>
          </ac:spMkLst>
        </pc:spChg>
        <pc:spChg chg="mod">
          <ac:chgData name="thomas carril" userId="a85f748144a020fa" providerId="LiveId" clId="{739B3BA1-6B13-4CF6-93FD-C963F94EEED7}" dt="2019-11-22T08:53:35.419" v="0" actId="207"/>
          <ac:spMkLst>
            <pc:docMk/>
            <pc:sldMk cId="3049107083" sldId="258"/>
            <ac:spMk id="6" creationId="{F4F914AF-6DC2-4833-B0BC-3CFD98455461}"/>
          </ac:spMkLst>
        </pc:spChg>
        <pc:spChg chg="mod">
          <ac:chgData name="thomas carril" userId="a85f748144a020fa" providerId="LiveId" clId="{739B3BA1-6B13-4CF6-93FD-C963F94EEED7}" dt="2019-11-22T08:53:35.419" v="0" actId="207"/>
          <ac:spMkLst>
            <pc:docMk/>
            <pc:sldMk cId="3049107083" sldId="258"/>
            <ac:spMk id="24" creationId="{A0EEE94D-E026-4941-9103-3DC2F68C2132}"/>
          </ac:spMkLst>
        </pc:spChg>
        <pc:spChg chg="mod">
          <ac:chgData name="thomas carril" userId="a85f748144a020fa" providerId="LiveId" clId="{739B3BA1-6B13-4CF6-93FD-C963F94EEED7}" dt="2019-11-22T08:53:35.419" v="0" actId="207"/>
          <ac:spMkLst>
            <pc:docMk/>
            <pc:sldMk cId="3049107083" sldId="258"/>
            <ac:spMk id="28" creationId="{59296922-42B8-4D5A-9375-194916CD8DC9}"/>
          </ac:spMkLst>
        </pc:spChg>
        <pc:spChg chg="mod">
          <ac:chgData name="thomas carril" userId="a85f748144a020fa" providerId="LiveId" clId="{739B3BA1-6B13-4CF6-93FD-C963F94EEED7}" dt="2019-11-22T08:53:35.419" v="0" actId="207"/>
          <ac:spMkLst>
            <pc:docMk/>
            <pc:sldMk cId="3049107083" sldId="258"/>
            <ac:spMk id="30" creationId="{414C2E9A-053D-43A5-BE1C-86B1F5DA8A98}"/>
          </ac:spMkLst>
        </pc:spChg>
        <pc:spChg chg="mod">
          <ac:chgData name="thomas carril" userId="a85f748144a020fa" providerId="LiveId" clId="{739B3BA1-6B13-4CF6-93FD-C963F94EEED7}" dt="2019-11-22T09:01:13.743" v="111" actId="1076"/>
          <ac:spMkLst>
            <pc:docMk/>
            <pc:sldMk cId="3049107083" sldId="258"/>
            <ac:spMk id="34" creationId="{9262E4B2-6BE2-4871-B661-D0F0E8606F66}"/>
          </ac:spMkLst>
        </pc:spChg>
        <pc:picChg chg="add mod modCrop">
          <ac:chgData name="thomas carril" userId="a85f748144a020fa" providerId="LiveId" clId="{739B3BA1-6B13-4CF6-93FD-C963F94EEED7}" dt="2019-11-22T09:01:16.857" v="112" actId="1076"/>
          <ac:picMkLst>
            <pc:docMk/>
            <pc:sldMk cId="3049107083" sldId="258"/>
            <ac:picMk id="7" creationId="{CDB199EF-C9FB-4C79-AAF1-60A2AF8621FE}"/>
          </ac:picMkLst>
        </pc:picChg>
        <pc:picChg chg="mod">
          <ac:chgData name="thomas carril" userId="a85f748144a020fa" providerId="LiveId" clId="{739B3BA1-6B13-4CF6-93FD-C963F94EEED7}" dt="2019-11-22T09:22:23.369" v="451" actId="1076"/>
          <ac:picMkLst>
            <pc:docMk/>
            <pc:sldMk cId="3049107083" sldId="258"/>
            <ac:picMk id="13" creationId="{AA4214F3-F1F8-49AB-B353-19A0C473FE43}"/>
          </ac:picMkLst>
        </pc:picChg>
      </pc:sldChg>
      <pc:sldChg chg="addSp delSp modSp mod ord setBg">
        <pc:chgData name="thomas carril" userId="a85f748144a020fa" providerId="LiveId" clId="{739B3BA1-6B13-4CF6-93FD-C963F94EEED7}" dt="2019-11-22T10:00:22.201" v="1181" actId="27614"/>
        <pc:sldMkLst>
          <pc:docMk/>
          <pc:sldMk cId="1790091734" sldId="259"/>
        </pc:sldMkLst>
        <pc:spChg chg="mo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2" creationId="{4F87D976-5E65-4390-B009-44D320A09A11}"/>
          </ac:spMkLst>
        </pc:spChg>
        <pc:spChg chg="mo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3" creationId="{D43E1115-69FB-4D84-931C-D565B888BAAA}"/>
          </ac:spMkLst>
        </pc:spChg>
        <pc:spChg chg="ad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6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7" creationId="{62423CA5-E2E1-4789-B759-9906C1C94063}"/>
          </ac:spMkLst>
        </pc:spChg>
        <pc:spChg chg="ad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8" creationId="{73772B81-181F-48B7-8826-4D9686D15DF5}"/>
          </ac:spMkLst>
        </pc:spChg>
        <pc:spChg chg="add del">
          <ac:chgData name="thomas carril" userId="a85f748144a020fa" providerId="LiveId" clId="{739B3BA1-6B13-4CF6-93FD-C963F94EEED7}" dt="2019-11-22T09:52:27.930" v="1093" actId="26606"/>
          <ac:spMkLst>
            <pc:docMk/>
            <pc:sldMk cId="1790091734" sldId="259"/>
            <ac:spMk id="9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0:19.132" v="1180" actId="26606"/>
          <ac:spMkLst>
            <pc:docMk/>
            <pc:sldMk cId="1790091734" sldId="259"/>
            <ac:spMk id="10" creationId="{B2205F6E-03C6-4E92-877C-E2482F6599AA}"/>
          </ac:spMkLst>
        </pc:spChg>
        <pc:spChg chg="add del">
          <ac:chgData name="thomas carril" userId="a85f748144a020fa" providerId="LiveId" clId="{739B3BA1-6B13-4CF6-93FD-C963F94EEED7}" dt="2019-11-22T09:52:27.930" v="1093" actId="26606"/>
          <ac:spMkLst>
            <pc:docMk/>
            <pc:sldMk cId="1790091734" sldId="259"/>
            <ac:spMk id="11" creationId="{62423CA5-E2E1-4789-B759-9906C1C94063}"/>
          </ac:spMkLst>
        </pc:spChg>
        <pc:spChg chg="add del">
          <ac:chgData name="thomas carril" userId="a85f748144a020fa" providerId="LiveId" clId="{739B3BA1-6B13-4CF6-93FD-C963F94EEED7}" dt="2019-11-22T09:52:27.930" v="1093" actId="26606"/>
          <ac:spMkLst>
            <pc:docMk/>
            <pc:sldMk cId="1790091734" sldId="259"/>
            <ac:spMk id="13" creationId="{73772B81-181F-48B7-8826-4D9686D15DF5}"/>
          </ac:spMkLst>
        </pc:spChg>
        <pc:spChg chg="add del">
          <ac:chgData name="thomas carril" userId="a85f748144a020fa" providerId="LiveId" clId="{739B3BA1-6B13-4CF6-93FD-C963F94EEED7}" dt="2019-11-22T09:52:27.930" v="1093" actId="26606"/>
          <ac:spMkLst>
            <pc:docMk/>
            <pc:sldMk cId="1790091734" sldId="259"/>
            <ac:spMk id="15" creationId="{B2205F6E-03C6-4E92-877C-E2482F6599AA}"/>
          </ac:spMkLst>
        </pc:spChg>
        <pc:picChg chg="add mod modCrop">
          <ac:chgData name="thomas carril" userId="a85f748144a020fa" providerId="LiveId" clId="{739B3BA1-6B13-4CF6-93FD-C963F94EEED7}" dt="2019-11-22T10:00:22.201" v="1181" actId="27614"/>
          <ac:picMkLst>
            <pc:docMk/>
            <pc:sldMk cId="1790091734" sldId="259"/>
            <ac:picMk id="4" creationId="{772E5579-CA5F-4562-B5A5-22DBADCE958C}"/>
          </ac:picMkLst>
        </pc:picChg>
      </pc:sldChg>
      <pc:sldChg chg="addSp delSp modSp add mod setBg">
        <pc:chgData name="thomas carril" userId="a85f748144a020fa" providerId="LiveId" clId="{739B3BA1-6B13-4CF6-93FD-C963F94EEED7}" dt="2019-11-22T10:02:46.792" v="1219" actId="1076"/>
        <pc:sldMkLst>
          <pc:docMk/>
          <pc:sldMk cId="4232747669" sldId="260"/>
        </pc:sldMkLst>
        <pc:spChg chg="mo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2" creationId="{4C235DB3-6D86-406B-99E0-7150B2305091}"/>
          </ac:spMkLst>
        </pc:spChg>
        <pc:spChg chg="del">
          <ac:chgData name="thomas carril" userId="a85f748144a020fa" providerId="LiveId" clId="{739B3BA1-6B13-4CF6-93FD-C963F94EEED7}" dt="2019-11-22T09:31:42.496" v="666" actId="478"/>
          <ac:spMkLst>
            <pc:docMk/>
            <pc:sldMk cId="4232747669" sldId="260"/>
            <ac:spMk id="3" creationId="{554700BD-F876-4E1F-9433-877B387FC1AD}"/>
          </ac:spMkLst>
        </pc:spChg>
        <pc:spChg chg="add mo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14" creationId="{84311324-73D4-45E8-A66A-0726C0CA562A}"/>
          </ac:spMkLst>
        </pc:spChg>
        <pc:spChg chg="ad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71" creationId="{9F4444CE-BC8D-4D61-B303-4C05614E62AB}"/>
          </ac:spMkLst>
        </pc:spChg>
        <pc:spChg chg="ad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73" creationId="{62423CA5-E2E1-4789-B759-9906C1C94063}"/>
          </ac:spMkLst>
        </pc:spChg>
        <pc:spChg chg="ad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75" creationId="{73772B81-181F-48B7-8826-4D9686D15DF5}"/>
          </ac:spMkLst>
        </pc:spChg>
        <pc:spChg chg="add">
          <ac:chgData name="thomas carril" userId="a85f748144a020fa" providerId="LiveId" clId="{739B3BA1-6B13-4CF6-93FD-C963F94EEED7}" dt="2019-11-22T09:58:15.322" v="1151" actId="26606"/>
          <ac:spMkLst>
            <pc:docMk/>
            <pc:sldMk cId="4232747669" sldId="260"/>
            <ac:spMk id="77" creationId="{B2205F6E-03C6-4E92-877C-E2482F6599AA}"/>
          </ac:spMkLst>
        </pc:spChg>
        <pc:picChg chg="add del mod">
          <ac:chgData name="thomas carril" userId="a85f748144a020fa" providerId="LiveId" clId="{739B3BA1-6B13-4CF6-93FD-C963F94EEED7}" dt="2019-11-22T09:33:22.168" v="866" actId="478"/>
          <ac:picMkLst>
            <pc:docMk/>
            <pc:sldMk cId="4232747669" sldId="260"/>
            <ac:picMk id="4" creationId="{2A729FE6-EA24-4C74-BD66-78E76EF78A6D}"/>
          </ac:picMkLst>
        </pc:picChg>
        <pc:picChg chg="add mod">
          <ac:chgData name="thomas carril" userId="a85f748144a020fa" providerId="LiveId" clId="{739B3BA1-6B13-4CF6-93FD-C963F94EEED7}" dt="2019-11-22T10:02:46.792" v="1219" actId="1076"/>
          <ac:picMkLst>
            <pc:docMk/>
            <pc:sldMk cId="4232747669" sldId="260"/>
            <ac:picMk id="1026" creationId="{DBDB9EDA-E8A0-4464-8597-ADA27761112C}"/>
          </ac:picMkLst>
        </pc:picChg>
        <pc:cxnChg chg="add del mod">
          <ac:chgData name="thomas carril" userId="a85f748144a020fa" providerId="LiveId" clId="{739B3BA1-6B13-4CF6-93FD-C963F94EEED7}" dt="2019-11-22T09:33:25.167" v="870" actId="478"/>
          <ac:cxnSpMkLst>
            <pc:docMk/>
            <pc:sldMk cId="4232747669" sldId="260"/>
            <ac:cxnSpMk id="6" creationId="{85234018-24E1-4AED-9AB0-A86CAD7D6289}"/>
          </ac:cxnSpMkLst>
        </pc:cxnChg>
        <pc:cxnChg chg="add del mod">
          <ac:chgData name="thomas carril" userId="a85f748144a020fa" providerId="LiveId" clId="{739B3BA1-6B13-4CF6-93FD-C963F94EEED7}" dt="2019-11-22T09:33:24.683" v="869" actId="478"/>
          <ac:cxnSpMkLst>
            <pc:docMk/>
            <pc:sldMk cId="4232747669" sldId="260"/>
            <ac:cxnSpMk id="7" creationId="{745F9C0B-1858-448B-BDE9-571EC8B089AE}"/>
          </ac:cxnSpMkLst>
        </pc:cxnChg>
        <pc:cxnChg chg="add del mod">
          <ac:chgData name="thomas carril" userId="a85f748144a020fa" providerId="LiveId" clId="{739B3BA1-6B13-4CF6-93FD-C963F94EEED7}" dt="2019-11-22T09:33:20.231" v="865" actId="478"/>
          <ac:cxnSpMkLst>
            <pc:docMk/>
            <pc:sldMk cId="4232747669" sldId="260"/>
            <ac:cxnSpMk id="11" creationId="{A839F141-8F47-4241-A942-93C9073C7FA2}"/>
          </ac:cxnSpMkLst>
        </pc:cxnChg>
        <pc:cxnChg chg="add del mod">
          <ac:chgData name="thomas carril" userId="a85f748144a020fa" providerId="LiveId" clId="{739B3BA1-6B13-4CF6-93FD-C963F94EEED7}" dt="2019-11-22T09:33:23.855" v="868" actId="478"/>
          <ac:cxnSpMkLst>
            <pc:docMk/>
            <pc:sldMk cId="4232747669" sldId="260"/>
            <ac:cxnSpMk id="12" creationId="{5DFEDF77-D558-47A2-A3B8-F50D4A69B6C0}"/>
          </ac:cxnSpMkLst>
        </pc:cxnChg>
        <pc:cxnChg chg="add del mod">
          <ac:chgData name="thomas carril" userId="a85f748144a020fa" providerId="LiveId" clId="{739B3BA1-6B13-4CF6-93FD-C963F94EEED7}" dt="2019-11-22T09:33:23.307" v="867" actId="478"/>
          <ac:cxnSpMkLst>
            <pc:docMk/>
            <pc:sldMk cId="4232747669" sldId="260"/>
            <ac:cxnSpMk id="13" creationId="{E683FC85-A521-4A2D-9819-F13661219B7E}"/>
          </ac:cxnSpMkLst>
        </pc:cxnChg>
      </pc:sldChg>
      <pc:sldChg chg="addSp delSp modSp add mod setBg">
        <pc:chgData name="thomas carril" userId="a85f748144a020fa" providerId="LiveId" clId="{739B3BA1-6B13-4CF6-93FD-C963F94EEED7}" dt="2019-11-22T10:02:32.183" v="1215" actId="732"/>
        <pc:sldMkLst>
          <pc:docMk/>
          <pc:sldMk cId="2081831426" sldId="261"/>
        </pc:sldMkLst>
        <pc:spChg chg="mo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2" creationId="{13FACD13-5C83-490A-84E3-BB1E835DF621}"/>
          </ac:spMkLst>
        </pc:spChg>
        <pc:spChg chg="mo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" creationId="{7344185D-9E4D-4C30-9E2A-4B9ED3974235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25" creationId="{66D61E08-70C3-48D8-BEA0-787111DC30DA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27" creationId="{FC55298F-0AE5-478E-AD2B-03C2614C5833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29" creationId="{C180E4EA-0B63-4779-A895-7E90E71088F3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1" creationId="{CEE01D9D-3DE8-4EED-B0D3-8F3C79CC7673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3" creationId="{89AF5CE9-607F-43F4-8983-DCD6DA4051FD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5" creationId="{6EEA2DBD-9E1E-4521-8C01-F32AD18A89E3}"/>
          </ac:spMkLst>
        </pc:spChg>
        <pc:spChg chg="add del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37" creationId="{15BBD2C1-BA9B-46A9-A27A-33498B169272}"/>
          </ac:spMkLst>
        </pc:spChg>
        <pc:spChg chg="ad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42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44" creationId="{62423CA5-E2E1-4789-B759-9906C1C94063}"/>
          </ac:spMkLst>
        </pc:spChg>
        <pc:spChg chg="ad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46" creationId="{73772B81-181F-48B7-8826-4D9686D15DF5}"/>
          </ac:spMkLst>
        </pc:spChg>
        <pc:spChg chg="add">
          <ac:chgData name="thomas carril" userId="a85f748144a020fa" providerId="LiveId" clId="{739B3BA1-6B13-4CF6-93FD-C963F94EEED7}" dt="2019-11-22T10:01:50.746" v="1205" actId="26606"/>
          <ac:spMkLst>
            <pc:docMk/>
            <pc:sldMk cId="2081831426" sldId="261"/>
            <ac:spMk id="48" creationId="{B2205F6E-03C6-4E92-877C-E2482F6599AA}"/>
          </ac:spMkLst>
        </pc:spChg>
        <pc:grpChg chg="add del">
          <ac:chgData name="thomas carril" userId="a85f748144a020fa" providerId="LiveId" clId="{739B3BA1-6B13-4CF6-93FD-C963F94EEED7}" dt="2019-11-22T10:01:50.746" v="1205" actId="26606"/>
          <ac:grpSpMkLst>
            <pc:docMk/>
            <pc:sldMk cId="2081831426" sldId="261"/>
            <ac:grpSpMk id="9" creationId="{A5AFB369-4673-4727-A7CD-D86AFE0AE069}"/>
          </ac:grpSpMkLst>
        </pc:grpChg>
        <pc:picChg chg="add mod ord modCrop">
          <ac:chgData name="thomas carril" userId="a85f748144a020fa" providerId="LiveId" clId="{739B3BA1-6B13-4CF6-93FD-C963F94EEED7}" dt="2019-11-22T10:02:32.183" v="1215" actId="732"/>
          <ac:picMkLst>
            <pc:docMk/>
            <pc:sldMk cId="2081831426" sldId="261"/>
            <ac:picMk id="4" creationId="{086EA87A-1CA5-4D06-97E3-64B32C99A8F2}"/>
          </ac:picMkLst>
        </pc:picChg>
        <pc:cxnChg chg="add del">
          <ac:chgData name="thomas carril" userId="a85f748144a020fa" providerId="LiveId" clId="{739B3BA1-6B13-4CF6-93FD-C963F94EEED7}" dt="2019-11-22T10:01:50.746" v="1205" actId="26606"/>
          <ac:cxnSpMkLst>
            <pc:docMk/>
            <pc:sldMk cId="2081831426" sldId="261"/>
            <ac:cxnSpMk id="21" creationId="{A57C1A16-B8AB-4D99-A195-A38F556A6486}"/>
          </ac:cxnSpMkLst>
        </pc:cxnChg>
        <pc:cxnChg chg="add del">
          <ac:chgData name="thomas carril" userId="a85f748144a020fa" providerId="LiveId" clId="{739B3BA1-6B13-4CF6-93FD-C963F94EEED7}" dt="2019-11-22T10:01:50.746" v="1205" actId="26606"/>
          <ac:cxnSpMkLst>
            <pc:docMk/>
            <pc:sldMk cId="2081831426" sldId="261"/>
            <ac:cxnSpMk id="23" creationId="{F8A9B20B-D1DD-4573-B5EC-558029519236}"/>
          </ac:cxnSpMkLst>
        </pc:cxnChg>
      </pc:sldChg>
      <pc:sldChg chg="add del">
        <pc:chgData name="thomas carril" userId="a85f748144a020fa" providerId="LiveId" clId="{739B3BA1-6B13-4CF6-93FD-C963F94EEED7}" dt="2019-11-22T09:38:26.986" v="1063" actId="2696"/>
        <pc:sldMkLst>
          <pc:docMk/>
          <pc:sldMk cId="2115978643" sldId="262"/>
        </pc:sldMkLst>
      </pc:sldChg>
      <pc:sldChg chg="addSp delSp modSp add mod setBg">
        <pc:chgData name="thomas carril" userId="a85f748144a020fa" providerId="LiveId" clId="{739B3BA1-6B13-4CF6-93FD-C963F94EEED7}" dt="2019-11-22T10:01:12.810" v="1196"/>
        <pc:sldMkLst>
          <pc:docMk/>
          <pc:sldMk cId="1973673637" sldId="263"/>
        </pc:sldMkLst>
        <pc:spChg chg="mo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2" creationId="{BEECDD27-7FD4-4CA2-8F50-D834E1FE3639}"/>
          </ac:spMkLst>
        </pc:spChg>
        <pc:spChg chg="mo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3" creationId="{9A5DD69D-59C8-42F4-BA39-81076830DB46}"/>
          </ac:spMkLst>
        </pc:spChg>
        <pc:spChg chg="add del mod ord">
          <ac:chgData name="thomas carril" userId="a85f748144a020fa" providerId="LiveId" clId="{739B3BA1-6B13-4CF6-93FD-C963F94EEED7}" dt="2019-11-22T09:58:37.513" v="1156" actId="478"/>
          <ac:spMkLst>
            <pc:docMk/>
            <pc:sldMk cId="1973673637" sldId="263"/>
            <ac:spMk id="5" creationId="{08E35213-EB0E-4BD5-87F0-A3FB63337FDD}"/>
          </ac:spMkLst>
        </pc:spChg>
        <pc:spChg chg="add del mod ord">
          <ac:chgData name="thomas carril" userId="a85f748144a020fa" providerId="LiveId" clId="{739B3BA1-6B13-4CF6-93FD-C963F94EEED7}" dt="2019-11-22T09:58:36.809" v="1155" actId="478"/>
          <ac:spMkLst>
            <pc:docMk/>
            <pc:sldMk cId="1973673637" sldId="263"/>
            <ac:spMk id="6" creationId="{59691F7D-44FD-4C2F-9353-7D645F09010D}"/>
          </ac:spMkLst>
        </pc:spChg>
        <pc:spChg chg="add del mod">
          <ac:chgData name="thomas carril" userId="a85f748144a020fa" providerId="LiveId" clId="{739B3BA1-6B13-4CF6-93FD-C963F94EEED7}" dt="2019-11-22T09:59:44.824" v="1173" actId="478"/>
          <ac:spMkLst>
            <pc:docMk/>
            <pc:sldMk cId="1973673637" sldId="263"/>
            <ac:spMk id="9" creationId="{AC4423A4-DE05-45DC-B144-20C7F9298A0D}"/>
          </ac:spMkLst>
        </pc:spChg>
        <pc:spChg chg="ad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10" creationId="{9F4444CE-BC8D-4D61-B303-4C05614E62AB}"/>
          </ac:spMkLst>
        </pc:spChg>
        <pc:spChg chg="add del mod">
          <ac:chgData name="thomas carril" userId="a85f748144a020fa" providerId="LiveId" clId="{739B3BA1-6B13-4CF6-93FD-C963F94EEED7}" dt="2019-11-22T10:00:04.528" v="1177" actId="478"/>
          <ac:spMkLst>
            <pc:docMk/>
            <pc:sldMk cId="1973673637" sldId="263"/>
            <ac:spMk id="11" creationId="{0C367179-75E7-4863-B6C7-7E3C43EE933B}"/>
          </ac:spMkLst>
        </pc:spChg>
        <pc:spChg chg="ad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15" creationId="{62423CA5-E2E1-4789-B759-9906C1C94063}"/>
          </ac:spMkLst>
        </pc:spChg>
        <pc:spChg chg="ad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17" creationId="{73772B81-181F-48B7-8826-4D9686D15DF5}"/>
          </ac:spMkLst>
        </pc:spChg>
        <pc:spChg chg="add">
          <ac:chgData name="thomas carril" userId="a85f748144a020fa" providerId="LiveId" clId="{739B3BA1-6B13-4CF6-93FD-C963F94EEED7}" dt="2019-11-22T09:58:39.015" v="1157" actId="26606"/>
          <ac:spMkLst>
            <pc:docMk/>
            <pc:sldMk cId="1973673637" sldId="263"/>
            <ac:spMk id="19" creationId="{B2205F6E-03C6-4E92-877C-E2482F6599AA}"/>
          </ac:spMkLst>
        </pc:spChg>
        <pc:spChg chg="add del mod">
          <ac:chgData name="thomas carril" userId="a85f748144a020fa" providerId="LiveId" clId="{739B3BA1-6B13-4CF6-93FD-C963F94EEED7}" dt="2019-11-22T09:59:23.607" v="1171" actId="478"/>
          <ac:spMkLst>
            <pc:docMk/>
            <pc:sldMk cId="1973673637" sldId="263"/>
            <ac:spMk id="27" creationId="{7E40889B-E68B-41AE-B284-4435AA696309}"/>
          </ac:spMkLst>
        </pc:spChg>
        <pc:grpChg chg="add del">
          <ac:chgData name="thomas carril" userId="a85f748144a020fa" providerId="LiveId" clId="{739B3BA1-6B13-4CF6-93FD-C963F94EEED7}" dt="2019-11-22T09:23:51.840" v="489" actId="26606"/>
          <ac:grpSpMkLst>
            <pc:docMk/>
            <pc:sldMk cId="1973673637" sldId="263"/>
            <ac:grpSpMk id="13" creationId="{ABA25A55-2C70-4BF4-84B3-DAB0B6A0F9DE}"/>
          </ac:grpSpMkLst>
        </pc:grpChg>
        <pc:picChg chg="add del mod">
          <ac:chgData name="thomas carril" userId="a85f748144a020fa" providerId="LiveId" clId="{739B3BA1-6B13-4CF6-93FD-C963F94EEED7}" dt="2019-11-22T09:58:35.606" v="1153" actId="478"/>
          <ac:picMkLst>
            <pc:docMk/>
            <pc:sldMk cId="1973673637" sldId="263"/>
            <ac:picMk id="4" creationId="{B52A70BE-9402-4F61-864A-8CE94F75E832}"/>
          </ac:picMkLst>
        </pc:picChg>
        <pc:picChg chg="add del mod">
          <ac:chgData name="thomas carril" userId="a85f748144a020fa" providerId="LiveId" clId="{739B3BA1-6B13-4CF6-93FD-C963F94EEED7}" dt="2019-11-22T09:58:36.091" v="1154" actId="478"/>
          <ac:picMkLst>
            <pc:docMk/>
            <pc:sldMk cId="1973673637" sldId="263"/>
            <ac:picMk id="7" creationId="{82BAB8AC-0C11-47E7-989D-D7B308F3490C}"/>
          </ac:picMkLst>
        </pc:picChg>
        <pc:picChg chg="add del mod">
          <ac:chgData name="thomas carril" userId="a85f748144a020fa" providerId="LiveId" clId="{739B3BA1-6B13-4CF6-93FD-C963F94EEED7}" dt="2019-11-22T09:58:40.651" v="1158" actId="478"/>
          <ac:picMkLst>
            <pc:docMk/>
            <pc:sldMk cId="1973673637" sldId="263"/>
            <ac:picMk id="8" creationId="{78C07CB6-2382-42AF-BB04-F834D24D237D}"/>
          </ac:picMkLst>
        </pc:picChg>
        <pc:picChg chg="add del">
          <ac:chgData name="thomas carril" userId="a85f748144a020fa" providerId="LiveId" clId="{739B3BA1-6B13-4CF6-93FD-C963F94EEED7}" dt="2019-11-22T10:01:12.810" v="1196"/>
          <ac:picMkLst>
            <pc:docMk/>
            <pc:sldMk cId="1973673637" sldId="263"/>
            <ac:picMk id="12" creationId="{6EDA028F-99E0-499C-8423-6BDE41068B06}"/>
          </ac:picMkLst>
        </pc:picChg>
        <pc:picChg chg="add mod">
          <ac:chgData name="thomas carril" userId="a85f748144a020fa" providerId="LiveId" clId="{739B3BA1-6B13-4CF6-93FD-C963F94EEED7}" dt="2019-11-22T10:00:09.698" v="1179" actId="14100"/>
          <ac:picMkLst>
            <pc:docMk/>
            <pc:sldMk cId="1973673637" sldId="263"/>
            <ac:picMk id="24" creationId="{BE31BE43-305D-401D-AC7C-7F7688CE0926}"/>
          </ac:picMkLst>
        </pc:picChg>
        <pc:picChg chg="add mod">
          <ac:chgData name="thomas carril" userId="a85f748144a020fa" providerId="LiveId" clId="{739B3BA1-6B13-4CF6-93FD-C963F94EEED7}" dt="2019-11-22T09:59:01.315" v="1165" actId="14100"/>
          <ac:picMkLst>
            <pc:docMk/>
            <pc:sldMk cId="1973673637" sldId="263"/>
            <ac:picMk id="25" creationId="{F497AC1C-252E-4ECF-B615-E3DEAFBA7312}"/>
          </ac:picMkLst>
        </pc:picChg>
        <pc:picChg chg="add mod">
          <ac:chgData name="thomas carril" userId="a85f748144a020fa" providerId="LiveId" clId="{739B3BA1-6B13-4CF6-93FD-C963F94EEED7}" dt="2019-11-22T10:00:06.825" v="1178" actId="14100"/>
          <ac:picMkLst>
            <pc:docMk/>
            <pc:sldMk cId="1973673637" sldId="263"/>
            <ac:picMk id="26" creationId="{2BBB0C19-AF96-49C0-936D-E5E6CE3D85E7}"/>
          </ac:picMkLst>
        </pc:picChg>
      </pc:sldChg>
      <pc:sldChg chg="addSp delSp modSp add mod setBg">
        <pc:chgData name="thomas carril" userId="a85f748144a020fa" providerId="LiveId" clId="{739B3BA1-6B13-4CF6-93FD-C963F94EEED7}" dt="2019-11-22T10:01:36.840" v="1204" actId="1076"/>
        <pc:sldMkLst>
          <pc:docMk/>
          <pc:sldMk cId="2497031422" sldId="264"/>
        </pc:sldMkLst>
        <pc:spChg chg="del">
          <ac:chgData name="thomas carril" userId="a85f748144a020fa" providerId="LiveId" clId="{739B3BA1-6B13-4CF6-93FD-C963F94EEED7}" dt="2019-11-22T09:25:12.291" v="504"/>
          <ac:spMkLst>
            <pc:docMk/>
            <pc:sldMk cId="2497031422" sldId="264"/>
            <ac:spMk id="2" creationId="{22035D7C-7E50-4B40-9407-DF465F3C5163}"/>
          </ac:spMkLst>
        </pc:spChg>
        <pc:spChg chg="mod or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3" creationId="{8F9F1B74-FC58-4489-BB60-A2C51D0686FB}"/>
          </ac:spMkLst>
        </pc:spChg>
        <pc:spChg chg="add del">
          <ac:chgData name="thomas carril" userId="a85f748144a020fa" providerId="LiveId" clId="{739B3BA1-6B13-4CF6-93FD-C963F94EEED7}" dt="2019-11-22T09:25:10.809" v="503"/>
          <ac:spMkLst>
            <pc:docMk/>
            <pc:sldMk cId="2497031422" sldId="264"/>
            <ac:spMk id="4" creationId="{5616C9F6-66C9-4524-856D-B344B99B3CA2}"/>
          </ac:spMkLst>
        </pc:spChg>
        <pc:spChg chg="add mo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5" creationId="{1B652E8B-50A0-429F-AC11-CE0F63919C4F}"/>
          </ac:spMkLst>
        </pc:spChg>
        <pc:spChg chg="add del mod">
          <ac:chgData name="thomas carril" userId="a85f748144a020fa" providerId="LiveId" clId="{739B3BA1-6B13-4CF6-93FD-C963F94EEED7}" dt="2019-11-22T10:00:53.575" v="1184" actId="478"/>
          <ac:spMkLst>
            <pc:docMk/>
            <pc:sldMk cId="2497031422" sldId="264"/>
            <ac:spMk id="9" creationId="{F7114D9A-E544-4C4C-A24B-CEA08B7692F9}"/>
          </ac:spMkLst>
        </pc:spChg>
        <pc:spChg chg="add del mod">
          <ac:chgData name="thomas carril" userId="a85f748144a020fa" providerId="LiveId" clId="{739B3BA1-6B13-4CF6-93FD-C963F94EEED7}" dt="2019-11-22T10:00:54.289" v="1185" actId="478"/>
          <ac:spMkLst>
            <pc:docMk/>
            <pc:sldMk cId="2497031422" sldId="264"/>
            <ac:spMk id="10" creationId="{FA5FFE55-2D9A-4017-A185-318A4FDC45DD}"/>
          </ac:spMkLst>
        </pc:spChg>
        <pc:spChg chg="ad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11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14" creationId="{62423CA5-E2E1-4789-B759-9906C1C94063}"/>
          </ac:spMkLst>
        </pc:spChg>
        <pc:spChg chg="ad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16" creationId="{73772B81-181F-48B7-8826-4D9686D15DF5}"/>
          </ac:spMkLst>
        </pc:spChg>
        <pc:spChg chg="add">
          <ac:chgData name="thomas carril" userId="a85f748144a020fa" providerId="LiveId" clId="{739B3BA1-6B13-4CF6-93FD-C963F94EEED7}" dt="2019-11-22T10:01:02.573" v="1191" actId="26606"/>
          <ac:spMkLst>
            <pc:docMk/>
            <pc:sldMk cId="2497031422" sldId="264"/>
            <ac:spMk id="17" creationId="{B2205F6E-03C6-4E92-877C-E2482F6599AA}"/>
          </ac:spMkLst>
        </pc:spChg>
        <pc:picChg chg="add del mod">
          <ac:chgData name="thomas carril" userId="a85f748144a020fa" providerId="LiveId" clId="{739B3BA1-6B13-4CF6-93FD-C963F94EEED7}" dt="2019-11-22T10:00:55.153" v="1186" actId="478"/>
          <ac:picMkLst>
            <pc:docMk/>
            <pc:sldMk cId="2497031422" sldId="264"/>
            <ac:picMk id="6" creationId="{5730D082-759E-4D7F-9195-112989CFAC49}"/>
          </ac:picMkLst>
        </pc:picChg>
        <pc:picChg chg="add del mod">
          <ac:chgData name="thomas carril" userId="a85f748144a020fa" providerId="LiveId" clId="{739B3BA1-6B13-4CF6-93FD-C963F94EEED7}" dt="2019-11-22T10:00:25.026" v="1182" actId="478"/>
          <ac:picMkLst>
            <pc:docMk/>
            <pc:sldMk cId="2497031422" sldId="264"/>
            <ac:picMk id="7" creationId="{3BEAB828-96BD-4604-805B-771077199A78}"/>
          </ac:picMkLst>
        </pc:picChg>
        <pc:picChg chg="add del mod">
          <ac:chgData name="thomas carril" userId="a85f748144a020fa" providerId="LiveId" clId="{739B3BA1-6B13-4CF6-93FD-C963F94EEED7}" dt="2019-11-22T10:00:52.809" v="1183" actId="478"/>
          <ac:picMkLst>
            <pc:docMk/>
            <pc:sldMk cId="2497031422" sldId="264"/>
            <ac:picMk id="8" creationId="{8ADC9D92-0A43-4187-9EC1-A65F92E0CA0E}"/>
          </ac:picMkLst>
        </pc:picChg>
        <pc:picChg chg="add del">
          <ac:chgData name="thomas carril" userId="a85f748144a020fa" providerId="LiveId" clId="{739B3BA1-6B13-4CF6-93FD-C963F94EEED7}" dt="2019-11-22T10:01:05.870" v="1193" actId="478"/>
          <ac:picMkLst>
            <pc:docMk/>
            <pc:sldMk cId="2497031422" sldId="264"/>
            <ac:picMk id="13" creationId="{33BE2EE2-C8E0-4CAA-8539-D12437B147CE}"/>
          </ac:picMkLst>
        </pc:picChg>
        <pc:picChg chg="add mod">
          <ac:chgData name="thomas carril" userId="a85f748144a020fa" providerId="LiveId" clId="{739B3BA1-6B13-4CF6-93FD-C963F94EEED7}" dt="2019-11-22T10:01:23.940" v="1200" actId="1076"/>
          <ac:picMkLst>
            <pc:docMk/>
            <pc:sldMk cId="2497031422" sldId="264"/>
            <ac:picMk id="29" creationId="{CD497FA0-BBD1-4842-A4EC-723B7BA68253}"/>
          </ac:picMkLst>
        </pc:picChg>
        <pc:picChg chg="add mod">
          <ac:chgData name="thomas carril" userId="a85f748144a020fa" providerId="LiveId" clId="{739B3BA1-6B13-4CF6-93FD-C963F94EEED7}" dt="2019-11-22T10:01:18.899" v="1198" actId="1076"/>
          <ac:picMkLst>
            <pc:docMk/>
            <pc:sldMk cId="2497031422" sldId="264"/>
            <ac:picMk id="30" creationId="{C647F96E-C0FA-479D-8D50-E952C346196E}"/>
          </ac:picMkLst>
        </pc:picChg>
        <pc:picChg chg="add mod">
          <ac:chgData name="thomas carril" userId="a85f748144a020fa" providerId="LiveId" clId="{739B3BA1-6B13-4CF6-93FD-C963F94EEED7}" dt="2019-11-22T10:01:36.840" v="1204" actId="1076"/>
          <ac:picMkLst>
            <pc:docMk/>
            <pc:sldMk cId="2497031422" sldId="264"/>
            <ac:picMk id="31" creationId="{D889C11D-6AE3-4909-8EA4-188836D66E09}"/>
          </ac:picMkLst>
        </pc:picChg>
        <pc:cxnChg chg="add del mod">
          <ac:chgData name="thomas carril" userId="a85f748144a020fa" providerId="LiveId" clId="{739B3BA1-6B13-4CF6-93FD-C963F94EEED7}" dt="2019-11-22T10:00:59.063" v="1190" actId="478"/>
          <ac:cxnSpMkLst>
            <pc:docMk/>
            <pc:sldMk cId="2497031422" sldId="264"/>
            <ac:cxnSpMk id="12" creationId="{76CF8646-1AEE-4537-AB4E-83953F7731D1}"/>
          </ac:cxnSpMkLst>
        </pc:cxnChg>
        <pc:cxnChg chg="add del mod">
          <ac:chgData name="thomas carril" userId="a85f748144a020fa" providerId="LiveId" clId="{739B3BA1-6B13-4CF6-93FD-C963F94EEED7}" dt="2019-11-22T10:00:57.607" v="1189" actId="478"/>
          <ac:cxnSpMkLst>
            <pc:docMk/>
            <pc:sldMk cId="2497031422" sldId="264"/>
            <ac:cxnSpMk id="15" creationId="{77A2F734-79FC-494A-B2D7-2464847710A2}"/>
          </ac:cxnSpMkLst>
        </pc:cxnChg>
        <pc:cxnChg chg="add del mod">
          <ac:chgData name="thomas carril" userId="a85f748144a020fa" providerId="LiveId" clId="{739B3BA1-6B13-4CF6-93FD-C963F94EEED7}" dt="2019-11-22T10:00:56.466" v="1188" actId="478"/>
          <ac:cxnSpMkLst>
            <pc:docMk/>
            <pc:sldMk cId="2497031422" sldId="264"/>
            <ac:cxnSpMk id="18" creationId="{F83DE750-E2C3-45DA-8E27-5F94DA7B3B2F}"/>
          </ac:cxnSpMkLst>
        </pc:cxnChg>
        <pc:cxnChg chg="add del mod">
          <ac:chgData name="thomas carril" userId="a85f748144a020fa" providerId="LiveId" clId="{739B3BA1-6B13-4CF6-93FD-C963F94EEED7}" dt="2019-11-22T10:00:55.809" v="1187" actId="478"/>
          <ac:cxnSpMkLst>
            <pc:docMk/>
            <pc:sldMk cId="2497031422" sldId="264"/>
            <ac:cxnSpMk id="22" creationId="{45813138-D15D-4ABB-9BB2-1ED963F96C2E}"/>
          </ac:cxnSpMkLst>
        </pc:cxnChg>
      </pc:sldChg>
      <pc:sldChg chg="addSp delSp modSp add mod setBg">
        <pc:chgData name="thomas carril" userId="a85f748144a020fa" providerId="LiveId" clId="{739B3BA1-6B13-4CF6-93FD-C963F94EEED7}" dt="2019-11-22T10:03:10.152" v="1222" actId="26606"/>
        <pc:sldMkLst>
          <pc:docMk/>
          <pc:sldMk cId="547328288" sldId="265"/>
        </pc:sldMkLst>
        <pc:spChg chg="del">
          <ac:chgData name="thomas carril" userId="a85f748144a020fa" providerId="LiveId" clId="{739B3BA1-6B13-4CF6-93FD-C963F94EEED7}" dt="2019-11-22T09:37:19.490" v="1003"/>
          <ac:spMkLst>
            <pc:docMk/>
            <pc:sldMk cId="547328288" sldId="265"/>
            <ac:spMk id="2" creationId="{AF89D966-06B8-49F2-96A5-69837BF35346}"/>
          </ac:spMkLst>
        </pc:spChg>
        <pc:spChg chg="mod or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3" creationId="{442181A1-6CDD-4D52-BF21-98DBBDE08B7F}"/>
          </ac:spMkLst>
        </pc:spChg>
        <pc:spChg chg="add mo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4" creationId="{A3AFACB3-BA3C-4B7D-90E8-9A9F99990D72}"/>
          </ac:spMkLst>
        </pc:spChg>
        <pc:spChg chg="ad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11" creationId="{9F4444CE-BC8D-4D61-B303-4C05614E62AB}"/>
          </ac:spMkLst>
        </pc:spChg>
        <pc:spChg chg="ad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13" creationId="{62423CA5-E2E1-4789-B759-9906C1C94063}"/>
          </ac:spMkLst>
        </pc:spChg>
        <pc:spChg chg="ad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15" creationId="{73772B81-181F-48B7-8826-4D9686D15DF5}"/>
          </ac:spMkLst>
        </pc:spChg>
        <pc:spChg chg="add">
          <ac:chgData name="thomas carril" userId="a85f748144a020fa" providerId="LiveId" clId="{739B3BA1-6B13-4CF6-93FD-C963F94EEED7}" dt="2019-11-22T10:03:10.152" v="1222" actId="26606"/>
          <ac:spMkLst>
            <pc:docMk/>
            <pc:sldMk cId="547328288" sldId="265"/>
            <ac:spMk id="17" creationId="{B2205F6E-03C6-4E92-877C-E2482F6599AA}"/>
          </ac:spMkLst>
        </pc:spChg>
        <pc:picChg chg="add del mod">
          <ac:chgData name="thomas carril" userId="a85f748144a020fa" providerId="LiveId" clId="{739B3BA1-6B13-4CF6-93FD-C963F94EEED7}" dt="2019-11-22T09:57:59.093" v="1141"/>
          <ac:picMkLst>
            <pc:docMk/>
            <pc:sldMk cId="547328288" sldId="265"/>
            <ac:picMk id="5" creationId="{458A687E-3731-428B-8F1E-8D2CBDE1CA33}"/>
          </ac:picMkLst>
        </pc:picChg>
        <pc:picChg chg="add">
          <ac:chgData name="thomas carril" userId="a85f748144a020fa" providerId="LiveId" clId="{739B3BA1-6B13-4CF6-93FD-C963F94EEED7}" dt="2019-11-22T10:03:10.152" v="1222" actId="26606"/>
          <ac:picMkLst>
            <pc:docMk/>
            <pc:sldMk cId="547328288" sldId="265"/>
            <ac:picMk id="8" creationId="{5D2D86DE-B3E7-4394-85B8-3115ADDEBEBA}"/>
          </ac:picMkLst>
        </pc:picChg>
      </pc:sldChg>
    </pc:docChg>
  </pc:docChgLst>
  <pc:docChgLst>
    <pc:chgData name="thomas carril" userId="a85f748144a020fa" providerId="LiveId" clId="{7BD5FFF9-23D2-491D-B336-C34D45D192CF}"/>
    <pc:docChg chg="custSel mod addSld modSld sldOrd">
      <pc:chgData name="thomas carril" userId="a85f748144a020fa" providerId="LiveId" clId="{7BD5FFF9-23D2-491D-B336-C34D45D192CF}" dt="2019-11-21T16:26:46.245" v="1607" actId="20577"/>
      <pc:docMkLst>
        <pc:docMk/>
      </pc:docMkLst>
      <pc:sldChg chg="addSp modSp mod setBg">
        <pc:chgData name="thomas carril" userId="a85f748144a020fa" providerId="LiveId" clId="{7BD5FFF9-23D2-491D-B336-C34D45D192CF}" dt="2019-11-21T16:22:35.480" v="1599" actId="313"/>
        <pc:sldMkLst>
          <pc:docMk/>
          <pc:sldMk cId="4250306025" sldId="257"/>
        </pc:sldMkLst>
        <pc:spChg chg="mod">
          <ac:chgData name="thomas carril" userId="a85f748144a020fa" providerId="LiveId" clId="{7BD5FFF9-23D2-491D-B336-C34D45D192CF}" dt="2019-11-21T09:38:08.215" v="36" actId="26606"/>
          <ac:spMkLst>
            <pc:docMk/>
            <pc:sldMk cId="4250306025" sldId="257"/>
            <ac:spMk id="2" creationId="{D08E7778-B7F0-4C5A-8AC2-454BD26F354D}"/>
          </ac:spMkLst>
        </pc:spChg>
        <pc:spChg chg="mod">
          <ac:chgData name="thomas carril" userId="a85f748144a020fa" providerId="LiveId" clId="{7BD5FFF9-23D2-491D-B336-C34D45D192CF}" dt="2019-11-21T16:22:35.480" v="1599" actId="313"/>
          <ac:spMkLst>
            <pc:docMk/>
            <pc:sldMk cId="4250306025" sldId="257"/>
            <ac:spMk id="3" creationId="{BF5B2046-4A8A-459D-AA54-65A4DA4227D4}"/>
          </ac:spMkLst>
        </pc:spChg>
        <pc:cxnChg chg="add">
          <ac:chgData name="thomas carril" userId="a85f748144a020fa" providerId="LiveId" clId="{7BD5FFF9-23D2-491D-B336-C34D45D192CF}" dt="2019-11-21T09:38:08.215" v="36" actId="26606"/>
          <ac:cxnSpMkLst>
            <pc:docMk/>
            <pc:sldMk cId="4250306025" sldId="257"/>
            <ac:cxnSpMk id="8" creationId="{0B5F7E3B-C5F1-40E0-A491-558BAFBC1127}"/>
          </ac:cxnSpMkLst>
        </pc:cxnChg>
      </pc:sldChg>
      <pc:sldChg chg="addSp delSp modSp add mod ord setBg">
        <pc:chgData name="thomas carril" userId="a85f748144a020fa" providerId="LiveId" clId="{7BD5FFF9-23D2-491D-B336-C34D45D192CF}" dt="2019-11-21T16:26:46.245" v="1607" actId="20577"/>
        <pc:sldMkLst>
          <pc:docMk/>
          <pc:sldMk cId="3049107083" sldId="258"/>
        </pc:sldMkLst>
        <pc:spChg chg="mod">
          <ac:chgData name="thomas carril" userId="a85f748144a020fa" providerId="LiveId" clId="{7BD5FFF9-23D2-491D-B336-C34D45D192CF}" dt="2019-11-21T16:26:46.245" v="1607" actId="20577"/>
          <ac:spMkLst>
            <pc:docMk/>
            <pc:sldMk cId="3049107083" sldId="258"/>
            <ac:spMk id="2" creationId="{4224A8EB-5B11-49E9-B859-D74C9A5CAB9C}"/>
          </ac:spMkLst>
        </pc:spChg>
        <pc:spChg chg="mod">
          <ac:chgData name="thomas carril" userId="a85f748144a020fa" providerId="LiveId" clId="{7BD5FFF9-23D2-491D-B336-C34D45D192CF}" dt="2019-11-21T10:04:06.760" v="1448" actId="20577"/>
          <ac:spMkLst>
            <pc:docMk/>
            <pc:sldMk cId="3049107083" sldId="258"/>
            <ac:spMk id="3" creationId="{3858C1CF-1159-45F6-B291-429EF5CC78AC}"/>
          </ac:spMkLst>
        </pc:spChg>
        <pc:spChg chg="add mod">
          <ac:chgData name="thomas carril" userId="a85f748144a020fa" providerId="LiveId" clId="{7BD5FFF9-23D2-491D-B336-C34D45D192CF}" dt="2019-11-21T15:49:06.705" v="1458" actId="2085"/>
          <ac:spMkLst>
            <pc:docMk/>
            <pc:sldMk cId="3049107083" sldId="258"/>
            <ac:spMk id="6" creationId="{F4F914AF-6DC2-4833-B0BC-3CFD98455461}"/>
          </ac:spMkLst>
        </pc:spChg>
        <pc:spChg chg="add del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8" creationId="{603AE127-802C-459A-A612-DB85B67F0DC0}"/>
          </ac:spMkLst>
        </pc:spChg>
        <pc:spChg chg="add del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10" creationId="{9323D83D-50D6-4040-A58B-FCEA340F886A}"/>
          </ac:spMkLst>
        </pc:spChg>
        <pc:spChg chg="add del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14" creationId="{F10FD715-4DCE-4779-B634-EC78315EA213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21" creationId="{A65AC7D1-EAA9-48F5-B509-60A7F50BF703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23" creationId="{D6320AF9-619A-4175-865B-5663E1AEF4C5}"/>
          </ac:spMkLst>
        </pc:spChg>
        <pc:spChg chg="add mod">
          <ac:chgData name="thomas carril" userId="a85f748144a020fa" providerId="LiveId" clId="{7BD5FFF9-23D2-491D-B336-C34D45D192CF}" dt="2019-11-21T15:50:38.030" v="1480" actId="1076"/>
          <ac:spMkLst>
            <pc:docMk/>
            <pc:sldMk cId="3049107083" sldId="258"/>
            <ac:spMk id="24" creationId="{A0EEE94D-E026-4941-9103-3DC2F68C2132}"/>
          </ac:spMkLst>
        </pc:spChg>
        <pc:spChg chg="add mod">
          <ac:chgData name="thomas carril" userId="a85f748144a020fa" providerId="LiveId" clId="{7BD5FFF9-23D2-491D-B336-C34D45D192CF}" dt="2019-11-21T15:51:42.070" v="1496" actId="1076"/>
          <ac:spMkLst>
            <pc:docMk/>
            <pc:sldMk cId="3049107083" sldId="258"/>
            <ac:spMk id="28" creationId="{59296922-42B8-4D5A-9375-194916CD8DC9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29" creationId="{7E018740-5C2B-4A41-AC1A-7E68D1EC1954}"/>
          </ac:spMkLst>
        </pc:spChg>
        <pc:spChg chg="add mod">
          <ac:chgData name="thomas carril" userId="a85f748144a020fa" providerId="LiveId" clId="{7BD5FFF9-23D2-491D-B336-C34D45D192CF}" dt="2019-11-21T15:52:31.433" v="1513" actId="1076"/>
          <ac:spMkLst>
            <pc:docMk/>
            <pc:sldMk cId="3049107083" sldId="258"/>
            <ac:spMk id="30" creationId="{414C2E9A-053D-43A5-BE1C-86B1F5DA8A98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1" creationId="{166F75A4-C475-4941-8EE2-B80A06A2C1BB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3" creationId="{A032553A-72E8-4B0D-8405-FF9771C9AF05}"/>
          </ac:spMkLst>
        </pc:spChg>
        <pc:spChg chg="add mod">
          <ac:chgData name="thomas carril" userId="a85f748144a020fa" providerId="LiveId" clId="{7BD5FFF9-23D2-491D-B336-C34D45D192CF}" dt="2019-11-21T15:58:58.340" v="1533" actId="1076"/>
          <ac:spMkLst>
            <pc:docMk/>
            <pc:sldMk cId="3049107083" sldId="258"/>
            <ac:spMk id="34" creationId="{9262E4B2-6BE2-4871-B661-D0F0E8606F66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5" creationId="{765800AC-C3B9-498E-87BC-29FAE4C76B21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7" creationId="{1F9D6ACB-2FF4-49F9-978A-E0D5327FC635}"/>
          </ac:spMkLst>
        </pc:spChg>
        <pc:spChg chg="add">
          <ac:chgData name="thomas carril" userId="a85f748144a020fa" providerId="LiveId" clId="{7BD5FFF9-23D2-491D-B336-C34D45D192CF}" dt="2019-11-21T09:54:33.572" v="1066" actId="26606"/>
          <ac:spMkLst>
            <pc:docMk/>
            <pc:sldMk cId="3049107083" sldId="258"/>
            <ac:spMk id="39" creationId="{A5EC319D-0FEA-4B95-A3EA-01E35672C95B}"/>
          </ac:spMkLst>
        </pc:spChg>
        <pc:picChg chg="add mod">
          <ac:chgData name="thomas carril" userId="a85f748144a020fa" providerId="LiveId" clId="{7BD5FFF9-23D2-491D-B336-C34D45D192CF}" dt="2019-11-21T15:48:40.094" v="1454" actId="1076"/>
          <ac:picMkLst>
            <pc:docMk/>
            <pc:sldMk cId="3049107083" sldId="258"/>
            <ac:picMk id="5" creationId="{968CE56F-5A2B-488D-A29B-0830A25F4330}"/>
          </ac:picMkLst>
        </pc:picChg>
        <pc:picChg chg="add mod modCrop">
          <ac:chgData name="thomas carril" userId="a85f748144a020fa" providerId="LiveId" clId="{7BD5FFF9-23D2-491D-B336-C34D45D192CF}" dt="2019-11-21T15:50:24.294" v="1476" actId="1076"/>
          <ac:picMkLst>
            <pc:docMk/>
            <pc:sldMk cId="3049107083" sldId="258"/>
            <ac:picMk id="9" creationId="{717E1E3F-656C-43DE-9E4E-663918BC234D}"/>
          </ac:picMkLst>
        </pc:picChg>
        <pc:picChg chg="add mod modCrop">
          <ac:chgData name="thomas carril" userId="a85f748144a020fa" providerId="LiveId" clId="{7BD5FFF9-23D2-491D-B336-C34D45D192CF}" dt="2019-11-21T15:51:29.572" v="1491" actId="1076"/>
          <ac:picMkLst>
            <pc:docMk/>
            <pc:sldMk cId="3049107083" sldId="258"/>
            <ac:picMk id="13" creationId="{AA4214F3-F1F8-49AB-B353-19A0C473FE43}"/>
          </ac:picMkLst>
        </pc:picChg>
        <pc:picChg chg="add mod modCrop">
          <ac:chgData name="thomas carril" userId="a85f748144a020fa" providerId="LiveId" clId="{7BD5FFF9-23D2-491D-B336-C34D45D192CF}" dt="2019-11-21T15:52:20.222" v="1509" actId="1076"/>
          <ac:picMkLst>
            <pc:docMk/>
            <pc:sldMk cId="3049107083" sldId="258"/>
            <ac:picMk id="16" creationId="{9D5F4BAC-68FD-4A18-853F-0A8FF5C40791}"/>
          </ac:picMkLst>
        </pc:picChg>
        <pc:picChg chg="add del">
          <ac:chgData name="thomas carril" userId="a85f748144a020fa" providerId="LiveId" clId="{7BD5FFF9-23D2-491D-B336-C34D45D192CF}" dt="2019-11-21T15:48:16.132" v="1449" actId="478"/>
          <ac:picMkLst>
            <pc:docMk/>
            <pc:sldMk cId="3049107083" sldId="258"/>
            <ac:picMk id="18" creationId="{DC56819A-3557-4BC9-852D-C79D69679DA5}"/>
          </ac:picMkLst>
        </pc:picChg>
        <pc:picChg chg="add mod modCrop">
          <ac:chgData name="thomas carril" userId="a85f748144a020fa" providerId="LiveId" clId="{7BD5FFF9-23D2-491D-B336-C34D45D192CF}" dt="2019-11-21T15:58:50.452" v="1531" actId="1076"/>
          <ac:picMkLst>
            <pc:docMk/>
            <pc:sldMk cId="3049107083" sldId="258"/>
            <ac:picMk id="19" creationId="{A72CF18D-3799-411A-9853-98BE46787712}"/>
          </ac:picMkLst>
        </pc:picChg>
        <pc:cxnChg chg="add del">
          <ac:chgData name="thomas carril" userId="a85f748144a020fa" providerId="LiveId" clId="{7BD5FFF9-23D2-491D-B336-C34D45D192CF}" dt="2019-11-21T09:54:33.572" v="1066" actId="26606"/>
          <ac:cxnSpMkLst>
            <pc:docMk/>
            <pc:sldMk cId="3049107083" sldId="258"/>
            <ac:cxnSpMk id="12" creationId="{1A1FE6BB-DFB2-4080-9B5E-076EF5DDE67B}"/>
          </ac:cxnSpMkLst>
        </pc:cxnChg>
        <pc:cxnChg chg="add">
          <ac:chgData name="thomas carril" userId="a85f748144a020fa" providerId="LiveId" clId="{7BD5FFF9-23D2-491D-B336-C34D45D192CF}" dt="2019-11-21T09:54:33.572" v="1066" actId="26606"/>
          <ac:cxnSpMkLst>
            <pc:docMk/>
            <pc:sldMk cId="3049107083" sldId="258"/>
            <ac:cxnSpMk id="25" creationId="{063B6EC6-D752-4EE7-908B-F8F19E8C7FEA}"/>
          </ac:cxnSpMkLst>
        </pc:cxnChg>
        <pc:cxnChg chg="add">
          <ac:chgData name="thomas carril" userId="a85f748144a020fa" providerId="LiveId" clId="{7BD5FFF9-23D2-491D-B336-C34D45D192CF}" dt="2019-11-21T09:54:33.572" v="1066" actId="26606"/>
          <ac:cxnSpMkLst>
            <pc:docMk/>
            <pc:sldMk cId="3049107083" sldId="258"/>
            <ac:cxnSpMk id="27" creationId="{EFECD4E8-AD3E-4228-82A2-9461958EA94D}"/>
          </ac:cxnSpMkLst>
        </pc:cxnChg>
      </pc:sldChg>
      <pc:sldChg chg="add">
        <pc:chgData name="thomas carril" userId="a85f748144a020fa" providerId="LiveId" clId="{7BD5FFF9-23D2-491D-B336-C34D45D192CF}" dt="2019-11-21T16:22:39.339" v="1600"/>
        <pc:sldMkLst>
          <pc:docMk/>
          <pc:sldMk cId="179009173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3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97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05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25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0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9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34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5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37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0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0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CE23-0B91-4841-BEC2-1854D37C77F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18B9B5-131E-4CDE-95AD-728CE6B13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7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-cw1.centralesupelec.fr/2019mullerc/sudok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18265-0797-438E-8250-2CF5A8FC3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fr-FR" sz="6000" dirty="0">
                <a:solidFill>
                  <a:srgbClr val="FFFFFF"/>
                </a:solidFill>
              </a:rPr>
              <a:t>Sudoku : photographiez et résolvez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A578A6-A551-4203-AC84-4374F1AE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Muller Chloé, Dang-</a:t>
            </a:r>
            <a:r>
              <a:rPr lang="fr-FR" dirty="0" err="1"/>
              <a:t>Nhu</a:t>
            </a:r>
            <a:r>
              <a:rPr lang="fr-FR" dirty="0"/>
              <a:t> Barthélémy, </a:t>
            </a:r>
            <a:r>
              <a:rPr lang="fr-FR" dirty="0" err="1"/>
              <a:t>Basler</a:t>
            </a:r>
            <a:r>
              <a:rPr lang="fr-FR" dirty="0"/>
              <a:t> Tristan, </a:t>
            </a:r>
            <a:r>
              <a:rPr lang="fr-FR" dirty="0" err="1"/>
              <a:t>Korchia</a:t>
            </a:r>
            <a:r>
              <a:rPr lang="fr-FR" dirty="0"/>
              <a:t> Raphael, </a:t>
            </a:r>
            <a:r>
              <a:rPr lang="fr-FR" dirty="0" err="1"/>
              <a:t>Sasson</a:t>
            </a:r>
            <a:r>
              <a:rPr lang="fr-FR" dirty="0"/>
              <a:t> Charlotte, Carril Thomas.</a:t>
            </a:r>
            <a:endParaRPr lang="fr-FR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3BDCD192-AB39-44DC-A5AC-490062CF286B}"/>
              </a:ext>
            </a:extLst>
          </p:cNvPr>
          <p:cNvSpPr txBox="1">
            <a:spLocks/>
          </p:cNvSpPr>
          <p:nvPr/>
        </p:nvSpPr>
        <p:spPr>
          <a:xfrm>
            <a:off x="4456386" y="4891413"/>
            <a:ext cx="6357556" cy="1186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https://gitlab-cw1.centralesupelec.fr/2019mullerc/sudoku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9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FACD13-5C83-490A-84E3-BB1E835D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Le code : étape 6</a:t>
            </a:r>
            <a:br>
              <a:rPr lang="en-US" sz="3300">
                <a:solidFill>
                  <a:schemeClr val="bg1"/>
                </a:solidFill>
              </a:rPr>
            </a:br>
            <a:r>
              <a:rPr lang="en-US" sz="3300">
                <a:solidFill>
                  <a:schemeClr val="bg1"/>
                </a:solidFill>
              </a:rPr>
              <a:t>Résolution du sudoku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4185D-9E4D-4C30-9E2A-4B9ED397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Raphaël et Tristan</a:t>
            </a:r>
          </a:p>
        </p:txBody>
      </p:sp>
      <p:pic>
        <p:nvPicPr>
          <p:cNvPr id="4" name="Image 3" descr="Une image contenant mur&#10;&#10;Description générée automatiquement">
            <a:extLst>
              <a:ext uri="{FF2B5EF4-FFF2-40B4-BE49-F238E27FC236}">
                <a16:creationId xmlns:a16="http://schemas.microsoft.com/office/drawing/2014/main" id="{086EA87A-1CA5-4D06-97E3-64B32C99A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-314" r="3169" b="2891"/>
          <a:stretch/>
        </p:blipFill>
        <p:spPr>
          <a:xfrm>
            <a:off x="6029325" y="419100"/>
            <a:ext cx="5334001" cy="5648326"/>
          </a:xfrm>
          <a:prstGeom prst="rect">
            <a:avLst/>
          </a:pr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3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08E7778-B7F0-4C5A-8AC2-454BD26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Description 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B2046-4A8A-459D-AA54-65A4DA42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Le programme permet de résoudre un sudoku à partir d’une photo prise par l’utilisateur ou d’une photo sélectionnée dans l’explorateur de fichiers.</a:t>
            </a:r>
          </a:p>
          <a:p>
            <a:r>
              <a:rPr lang="fr-FR" dirty="0"/>
              <a:t>Le programme affiche la solution à l’utilisateur sous forme d’un tableau.</a:t>
            </a:r>
          </a:p>
          <a:p>
            <a:r>
              <a:rPr lang="fr-FR" dirty="0"/>
              <a:t>Le sudoku peut être scanné, pris en photo ou remplit manuellement.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30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4A8EB-5B11-49E9-B859-D74C9A5C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Structure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8C1CF-1159-45F6-B291-429EF5CC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571750"/>
            <a:ext cx="4512988" cy="4019549"/>
          </a:xfrm>
        </p:spPr>
        <p:txBody>
          <a:bodyPr anchor="t">
            <a:normAutofit fontScale="92500" lnSpcReduction="10000"/>
          </a:bodyPr>
          <a:lstStyle/>
          <a:p>
            <a:r>
              <a:rPr lang="fr-FR" dirty="0">
                <a:solidFill>
                  <a:srgbClr val="FFFFFF"/>
                </a:solidFill>
              </a:rPr>
              <a:t>1. Initialisation : déclenchement de l’appareil photo ou de  l’explorateur de fichier pour récupérer la photo</a:t>
            </a:r>
          </a:p>
          <a:p>
            <a:pPr marL="0" indent="0">
              <a:buNone/>
            </a:pPr>
            <a:r>
              <a:rPr lang="fr-FR" dirty="0">
                <a:solidFill>
                  <a:srgbClr val="FFFFFF"/>
                </a:solidFill>
              </a:rPr>
              <a:t>     2. passage de l’image en noir et blanc</a:t>
            </a:r>
          </a:p>
          <a:p>
            <a:r>
              <a:rPr lang="fr-FR" dirty="0">
                <a:solidFill>
                  <a:srgbClr val="FFFFFF"/>
                </a:solidFill>
              </a:rPr>
              <a:t>3. Détection de la grille de sudoku et redressage de la photo</a:t>
            </a:r>
          </a:p>
          <a:p>
            <a:r>
              <a:rPr lang="fr-FR" dirty="0">
                <a:solidFill>
                  <a:srgbClr val="FFFFFF"/>
                </a:solidFill>
              </a:rPr>
              <a:t>4. lecture des cases pur créer un </a:t>
            </a:r>
            <a:r>
              <a:rPr lang="fr-FR" dirty="0" err="1">
                <a:solidFill>
                  <a:srgbClr val="FFFFFF"/>
                </a:solidFill>
              </a:rPr>
              <a:t>array</a:t>
            </a:r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5. vérification de l’utilisateur (il peut changer des cases éventuellement fausses)</a:t>
            </a:r>
          </a:p>
          <a:p>
            <a:r>
              <a:rPr lang="fr-FR" dirty="0">
                <a:solidFill>
                  <a:srgbClr val="FFFFFF"/>
                </a:solidFill>
              </a:rPr>
              <a:t>6. résolution du sudoku avec un algorithme de </a:t>
            </a:r>
            <a:r>
              <a:rPr lang="fr-FR" dirty="0" err="1">
                <a:solidFill>
                  <a:srgbClr val="FFFFFF"/>
                </a:solidFill>
              </a:rPr>
              <a:t>backtracking</a:t>
            </a:r>
            <a:r>
              <a:rPr lang="fr-FR" dirty="0">
                <a:solidFill>
                  <a:srgbClr val="FFFFFF"/>
                </a:solidFill>
              </a:rPr>
              <a:t> et présentation de la grille résolue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8CE56F-5A2B-488D-A29B-0830A25F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6" y="266699"/>
            <a:ext cx="1780998" cy="189547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4F914AF-6DC2-4833-B0BC-3CFD98455461}"/>
              </a:ext>
            </a:extLst>
          </p:cNvPr>
          <p:cNvSpPr/>
          <p:nvPr/>
        </p:nvSpPr>
        <p:spPr>
          <a:xfrm>
            <a:off x="2139648" y="1107904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717E1E3F-656C-43DE-9E4E-663918BC2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3887" r="40292" b="3890"/>
          <a:stretch/>
        </p:blipFill>
        <p:spPr>
          <a:xfrm>
            <a:off x="2727349" y="406508"/>
            <a:ext cx="1773772" cy="1759979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A0EEE94D-E026-4941-9103-3DC2F68C2132}"/>
              </a:ext>
            </a:extLst>
          </p:cNvPr>
          <p:cNvSpPr/>
          <p:nvPr/>
        </p:nvSpPr>
        <p:spPr>
          <a:xfrm rot="5400000">
            <a:off x="3366584" y="2373656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Une image contenant noir, photo, intérieur&#10;&#10;Description générée automatiquement">
            <a:extLst>
              <a:ext uri="{FF2B5EF4-FFF2-40B4-BE49-F238E27FC236}">
                <a16:creationId xmlns:a16="http://schemas.microsoft.com/office/drawing/2014/main" id="{AA4214F3-F1F8-49AB-B353-19A0C473FE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3889" r="45173" b="5927"/>
          <a:stretch/>
        </p:blipFill>
        <p:spPr>
          <a:xfrm>
            <a:off x="2759249" y="2837330"/>
            <a:ext cx="1780998" cy="1728208"/>
          </a:xfrm>
          <a:prstGeom prst="rect">
            <a:avLst/>
          </a:prstGeom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9296922-42B8-4D5A-9375-194916CD8DC9}"/>
              </a:ext>
            </a:extLst>
          </p:cNvPr>
          <p:cNvSpPr/>
          <p:nvPr/>
        </p:nvSpPr>
        <p:spPr>
          <a:xfrm rot="10800000">
            <a:off x="2160560" y="3589867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 descr="Une image contenant noir, mur, intérieur, assis&#10;&#10;Description générée automatiquement">
            <a:extLst>
              <a:ext uri="{FF2B5EF4-FFF2-40B4-BE49-F238E27FC236}">
                <a16:creationId xmlns:a16="http://schemas.microsoft.com/office/drawing/2014/main" id="{9D5F4BAC-68FD-4A18-853F-0A8FF5C407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8" t="10096" r="22631" b="15341"/>
          <a:stretch/>
        </p:blipFill>
        <p:spPr>
          <a:xfrm>
            <a:off x="324070" y="2855181"/>
            <a:ext cx="1711917" cy="1710357"/>
          </a:xfrm>
          <a:prstGeom prst="rect">
            <a:avLst/>
          </a:prstGeom>
        </p:spPr>
      </p:pic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414C2E9A-053D-43A5-BE1C-86B1F5DA8A98}"/>
              </a:ext>
            </a:extLst>
          </p:cNvPr>
          <p:cNvSpPr/>
          <p:nvPr/>
        </p:nvSpPr>
        <p:spPr>
          <a:xfrm rot="5400000">
            <a:off x="932377" y="4774406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Une image contenant capture d’écran, moniteur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A72CF18D-3799-411A-9853-98BE467877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t="14757" r="68918" b="68472"/>
          <a:stretch/>
        </p:blipFill>
        <p:spPr>
          <a:xfrm>
            <a:off x="570108" y="5319320"/>
            <a:ext cx="1337107" cy="1243379"/>
          </a:xfrm>
          <a:prstGeom prst="rect">
            <a:avLst/>
          </a:prstGeom>
        </p:spPr>
      </p:pic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9262E4B2-6BE2-4871-B661-D0F0E8606F66}"/>
              </a:ext>
            </a:extLst>
          </p:cNvPr>
          <p:cNvSpPr/>
          <p:nvPr/>
        </p:nvSpPr>
        <p:spPr>
          <a:xfrm>
            <a:off x="2018519" y="5762414"/>
            <a:ext cx="495300" cy="357189"/>
          </a:xfrm>
          <a:prstGeom prst="rightArrow">
            <a:avLst/>
          </a:prstGeom>
          <a:solidFill>
            <a:srgbClr val="5FC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Une image contenant mur&#10;&#10;Description générée automatiquement">
            <a:extLst>
              <a:ext uri="{FF2B5EF4-FFF2-40B4-BE49-F238E27FC236}">
                <a16:creationId xmlns:a16="http://schemas.microsoft.com/office/drawing/2014/main" id="{CDB199EF-C9FB-4C79-AAF1-60A2AF8621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315" r="3792" b="5901"/>
          <a:stretch/>
        </p:blipFill>
        <p:spPr>
          <a:xfrm>
            <a:off x="2688344" y="4868344"/>
            <a:ext cx="1711917" cy="17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87D976-5E65-4390-B009-44D320A0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Le code : étape 1</a:t>
            </a:r>
            <a:br>
              <a:rPr lang="fr-FR">
                <a:solidFill>
                  <a:schemeClr val="bg1"/>
                </a:solidFill>
              </a:rPr>
            </a:br>
            <a:r>
              <a:rPr lang="fr-FR">
                <a:solidFill>
                  <a:schemeClr val="bg1"/>
                </a:solidFill>
              </a:rPr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E1115-69FB-4D84-931C-D565B888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Explorateur de fichier : Charlotte</a:t>
            </a:r>
          </a:p>
          <a:p>
            <a:r>
              <a:rPr lang="fr-FR">
                <a:solidFill>
                  <a:schemeClr val="bg1"/>
                </a:solidFill>
              </a:rPr>
              <a:t>Lancement de l’appareil photo Tristan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72E5579-CA5F-4562-B5A5-22DBADCE9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3" t="14131" r="12222" b="13089"/>
          <a:stretch/>
        </p:blipFill>
        <p:spPr>
          <a:xfrm>
            <a:off x="6096001" y="2108258"/>
            <a:ext cx="5143500" cy="2628969"/>
          </a:xfrm>
          <a:prstGeom prst="rect">
            <a:avLst/>
          </a:prstGeom>
        </p:spPr>
      </p:pic>
      <p:sp>
        <p:nvSpPr>
          <p:cNvPr id="10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9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ECDD27-7FD4-4CA2-8F50-D834E1FE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 dirty="0">
                <a:solidFill>
                  <a:schemeClr val="bg1"/>
                </a:solidFill>
              </a:rPr>
              <a:t>Le code : étape 2</a:t>
            </a:r>
            <a:br>
              <a:rPr lang="fr-FR" sz="3100" dirty="0">
                <a:solidFill>
                  <a:schemeClr val="bg1"/>
                </a:solidFill>
              </a:rPr>
            </a:br>
            <a:r>
              <a:rPr lang="fr-FR" sz="3100" dirty="0">
                <a:solidFill>
                  <a:schemeClr val="bg1"/>
                </a:solidFill>
              </a:rPr>
              <a:t>passage de l’image en noir et blanc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DD69D-59C8-42F4-BA39-81076830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Passage en nuance de gris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Espace réservé du contenu 14">
            <a:extLst>
              <a:ext uri="{FF2B5EF4-FFF2-40B4-BE49-F238E27FC236}">
                <a16:creationId xmlns:a16="http://schemas.microsoft.com/office/drawing/2014/main" id="{39F6CEC6-1482-4EB8-84AC-4329DE611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40" y="417082"/>
            <a:ext cx="2419712" cy="2574574"/>
          </a:xfrm>
          <a:prstGeom prst="rect">
            <a:avLst/>
          </a:prstGeom>
        </p:spPr>
      </p:pic>
      <p:sp>
        <p:nvSpPr>
          <p:cNvPr id="12" name="Flèche droite 15">
            <a:extLst>
              <a:ext uri="{FF2B5EF4-FFF2-40B4-BE49-F238E27FC236}">
                <a16:creationId xmlns:a16="http://schemas.microsoft.com/office/drawing/2014/main" id="{D107810A-5CA0-49C3-8025-6EFAB1FC08F1}"/>
              </a:ext>
            </a:extLst>
          </p:cNvPr>
          <p:cNvSpPr/>
          <p:nvPr/>
        </p:nvSpPr>
        <p:spPr>
          <a:xfrm rot="1671089">
            <a:off x="8380357" y="2961527"/>
            <a:ext cx="672431" cy="329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7FFD04B-C4B7-46A3-A71D-39BC6821D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804" y="3307910"/>
            <a:ext cx="2419713" cy="25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7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F233D1-F469-445B-99E5-DE94A71F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Le code : étape 2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passage de l’image en noir et blanc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8A0C3B-77CD-49C1-AB58-9D7092C3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Moyenne globale ?</a:t>
            </a:r>
          </a:p>
          <a:p>
            <a:r>
              <a:rPr lang="fr-FR" dirty="0">
                <a:solidFill>
                  <a:schemeClr val="bg1"/>
                </a:solidFill>
              </a:rPr>
              <a:t>On préfère une moyenne locale</a:t>
            </a:r>
          </a:p>
        </p:txBody>
      </p:sp>
      <p:pic>
        <p:nvPicPr>
          <p:cNvPr id="4" name="Espace réservé du contenu 7">
            <a:extLst>
              <a:ext uri="{FF2B5EF4-FFF2-40B4-BE49-F238E27FC236}">
                <a16:creationId xmlns:a16="http://schemas.microsoft.com/office/drawing/2014/main" id="{F0B14F08-17FD-4EEF-B467-975C25F42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90" y="321909"/>
            <a:ext cx="3986372" cy="278049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A3EDFC4-1833-4843-8D98-95F21605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72" y="4145408"/>
            <a:ext cx="2771807" cy="23906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84EF9B5-1E59-448B-A189-7413452C5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68" y="2431264"/>
            <a:ext cx="2823624" cy="30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0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652E8B-50A0-429F-AC11-CE0F6391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chemeClr val="bg1"/>
                </a:solidFill>
              </a:rPr>
              <a:t>Le code : étape 3</a:t>
            </a:r>
            <a:br>
              <a:rPr lang="fr-FR" sz="2800">
                <a:solidFill>
                  <a:schemeClr val="bg1"/>
                </a:solidFill>
              </a:rPr>
            </a:br>
            <a:r>
              <a:rPr lang="fr-FR" sz="2800">
                <a:solidFill>
                  <a:schemeClr val="bg1"/>
                </a:solidFill>
              </a:rPr>
              <a:t>détection de la grille et redressage de la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F1B74-FC58-4489-BB60-A2C51D068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Thomas</a:t>
            </a:r>
          </a:p>
        </p:txBody>
      </p:sp>
      <p:sp>
        <p:nvSpPr>
          <p:cNvPr id="17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D497FA0-BBD1-4842-A4EC-723B7BA6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723900"/>
            <a:ext cx="2787158" cy="3125785"/>
          </a:xfrm>
          <a:prstGeom prst="rect">
            <a:avLst/>
          </a:prstGeom>
        </p:spPr>
      </p:pic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47F96E-C0FA-479D-8D50-E952C3461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699" y="723900"/>
            <a:ext cx="2494597" cy="2654942"/>
          </a:xfrm>
          <a:prstGeom prst="rect">
            <a:avLst/>
          </a:prstGeom>
        </p:spPr>
      </p:pic>
      <p:pic>
        <p:nvPicPr>
          <p:cNvPr id="31" name="Image 30" descr="Une image contenant noir, mur, intérieur, assis&#10;&#10;Description générée automatiquement">
            <a:extLst>
              <a:ext uri="{FF2B5EF4-FFF2-40B4-BE49-F238E27FC236}">
                <a16:creationId xmlns:a16="http://schemas.microsoft.com/office/drawing/2014/main" id="{D889C11D-6AE3-4909-8EA4-188836D66E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8" t="10096" r="22631" b="15341"/>
          <a:stretch/>
        </p:blipFill>
        <p:spPr>
          <a:xfrm>
            <a:off x="7469268" y="3791102"/>
            <a:ext cx="2695194" cy="26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3AFACB3-BA3C-4B7D-90E8-9A9F9999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>
                <a:solidFill>
                  <a:schemeClr val="bg1"/>
                </a:solidFill>
              </a:rPr>
              <a:t>Le code : étape 4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lecture de la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2181A1-6CDD-4D52-BF21-98DBBDE0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Chloé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08FACF-3DCA-1A42-9C53-BC444ADFE02C}"/>
              </a:ext>
            </a:extLst>
          </p:cNvPr>
          <p:cNvGrpSpPr/>
          <p:nvPr/>
        </p:nvGrpSpPr>
        <p:grpSpPr>
          <a:xfrm>
            <a:off x="1250402" y="2662542"/>
            <a:ext cx="9691195" cy="3686404"/>
            <a:chOff x="720665" y="2376793"/>
            <a:chExt cx="10840240" cy="4123486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350C0F2F-B4B7-7543-9DB9-FBC5D3443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3" t="11844" r="19861" b="10854"/>
            <a:stretch/>
          </p:blipFill>
          <p:spPr>
            <a:xfrm>
              <a:off x="4027316" y="2403086"/>
              <a:ext cx="1875029" cy="1899611"/>
            </a:xfrm>
            <a:custGeom>
              <a:avLst/>
              <a:gdLst>
                <a:gd name="connsiteX0" fmla="*/ 0 w 2736000"/>
                <a:gd name="connsiteY0" fmla="*/ 0 h 2736000"/>
                <a:gd name="connsiteX1" fmla="*/ 2736000 w 2736000"/>
                <a:gd name="connsiteY1" fmla="*/ 0 h 2736000"/>
                <a:gd name="connsiteX2" fmla="*/ 2736000 w 2736000"/>
                <a:gd name="connsiteY2" fmla="*/ 2736000 h 2736000"/>
                <a:gd name="connsiteX3" fmla="*/ 0 w 2736000"/>
                <a:gd name="connsiteY3" fmla="*/ 2736000 h 27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000" h="2736000">
                  <a:moveTo>
                    <a:pt x="0" y="0"/>
                  </a:moveTo>
                  <a:lnTo>
                    <a:pt x="2736000" y="0"/>
                  </a:lnTo>
                  <a:lnTo>
                    <a:pt x="2736000" y="2736000"/>
                  </a:lnTo>
                  <a:lnTo>
                    <a:pt x="0" y="2736000"/>
                  </a:lnTo>
                  <a:close/>
                </a:path>
              </a:pathLst>
            </a:custGeom>
            <a:ln w="28575">
              <a:solidFill>
                <a:schemeClr val="accent1"/>
              </a:solidFill>
            </a:ln>
            <a:effectLst>
              <a:outerShdw blurRad="190500" algn="ctr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E072EC5-A211-1540-83B4-01987EBE3D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6" t="12682" r="19365" b="11070"/>
            <a:stretch/>
          </p:blipFill>
          <p:spPr>
            <a:xfrm>
              <a:off x="4027316" y="4637869"/>
              <a:ext cx="1875029" cy="1838284"/>
            </a:xfrm>
            <a:prstGeom prst="rect">
              <a:avLst/>
            </a:prstGeom>
            <a:ln w="28575">
              <a:solidFill>
                <a:schemeClr val="accent6"/>
              </a:solidFill>
            </a:ln>
            <a:effectLst>
              <a:outerShdw blurRad="190500" algn="ctr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42D264-795F-CA40-B4EF-BD2D106FC26B}"/>
                </a:ext>
              </a:extLst>
            </p:cNvPr>
            <p:cNvGrpSpPr/>
            <p:nvPr/>
          </p:nvGrpSpPr>
          <p:grpSpPr>
            <a:xfrm>
              <a:off x="720665" y="3065920"/>
              <a:ext cx="2683990" cy="2688989"/>
              <a:chOff x="960895" y="2556621"/>
              <a:chExt cx="3117701" cy="3123508"/>
            </a:xfrm>
          </p:grpSpPr>
          <p:pic>
            <p:nvPicPr>
              <p:cNvPr id="14" name="Picture 1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C3326C4-6B72-B74F-83FE-EC8D41F48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03" t="11817" r="19780" b="10682"/>
              <a:stretch/>
            </p:blipFill>
            <p:spPr>
              <a:xfrm>
                <a:off x="960895" y="2556621"/>
                <a:ext cx="3112208" cy="3123508"/>
              </a:xfrm>
              <a:prstGeom prst="rect">
                <a:avLst/>
              </a:prstGeom>
              <a:ln w="28575">
                <a:noFill/>
              </a:ln>
              <a:effectLst>
                <a:outerShdw blurRad="190500" algn="ctr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2C466EB-AB05-4B48-874F-FC08C91032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2996" y="2556621"/>
                <a:ext cx="345600" cy="345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1F63E2-3362-E348-8847-7A11415701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2996" y="3244270"/>
                <a:ext cx="345600" cy="3456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6D141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AFFF382A-6D91-0F40-9FF4-BC57A4C36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48" y="2389412"/>
              <a:ext cx="1922307" cy="1947600"/>
            </a:xfrm>
            <a:prstGeom prst="rect">
              <a:avLst/>
            </a:prstGeom>
          </p:spPr>
        </p:pic>
        <p:pic>
          <p:nvPicPr>
            <p:cNvPr id="20" name="Picture 19" descr="A picture containing bird, food, table&#10;&#10;Description automatically generated">
              <a:extLst>
                <a:ext uri="{FF2B5EF4-FFF2-40B4-BE49-F238E27FC236}">
                  <a16:creationId xmlns:a16="http://schemas.microsoft.com/office/drawing/2014/main" id="{4A2F1654-852A-614E-8B1D-1523B40DE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001" y="4619631"/>
              <a:ext cx="1926292" cy="1875600"/>
            </a:xfrm>
            <a:prstGeom prst="rect">
              <a:avLst/>
            </a:prstGeom>
          </p:spPr>
        </p:pic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FFA8DBB-5329-C340-A2CF-35F8F594CE5A}"/>
                </a:ext>
              </a:extLst>
            </p:cNvPr>
            <p:cNvSpPr/>
            <p:nvPr/>
          </p:nvSpPr>
          <p:spPr>
            <a:xfrm>
              <a:off x="3388697" y="2376793"/>
              <a:ext cx="624468" cy="1955180"/>
            </a:xfrm>
            <a:custGeom>
              <a:avLst/>
              <a:gdLst>
                <a:gd name="connsiteX0" fmla="*/ 0 w 624468"/>
                <a:gd name="connsiteY0" fmla="*/ 691375 h 1955180"/>
                <a:gd name="connsiteX1" fmla="*/ 624468 w 624468"/>
                <a:gd name="connsiteY1" fmla="*/ 0 h 1955180"/>
                <a:gd name="connsiteX2" fmla="*/ 624468 w 624468"/>
                <a:gd name="connsiteY2" fmla="*/ 1955180 h 1955180"/>
                <a:gd name="connsiteX3" fmla="*/ 22302 w 624468"/>
                <a:gd name="connsiteY3" fmla="*/ 1011044 h 1955180"/>
                <a:gd name="connsiteX4" fmla="*/ 0 w 624468"/>
                <a:gd name="connsiteY4" fmla="*/ 691375 h 1955180"/>
                <a:gd name="connsiteX0" fmla="*/ 0 w 624468"/>
                <a:gd name="connsiteY0" fmla="*/ 691375 h 1955180"/>
                <a:gd name="connsiteX1" fmla="*/ 624468 w 624468"/>
                <a:gd name="connsiteY1" fmla="*/ 0 h 1955180"/>
                <a:gd name="connsiteX2" fmla="*/ 624468 w 624468"/>
                <a:gd name="connsiteY2" fmla="*/ 1955180 h 1955180"/>
                <a:gd name="connsiteX3" fmla="*/ 4718 w 624468"/>
                <a:gd name="connsiteY3" fmla="*/ 989943 h 1955180"/>
                <a:gd name="connsiteX4" fmla="*/ 0 w 624468"/>
                <a:gd name="connsiteY4" fmla="*/ 691375 h 195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468" h="1955180">
                  <a:moveTo>
                    <a:pt x="0" y="691375"/>
                  </a:moveTo>
                  <a:lnTo>
                    <a:pt x="624468" y="0"/>
                  </a:lnTo>
                  <a:lnTo>
                    <a:pt x="624468" y="1955180"/>
                  </a:lnTo>
                  <a:lnTo>
                    <a:pt x="4718" y="989943"/>
                  </a:lnTo>
                  <a:cubicBezTo>
                    <a:pt x="3145" y="890420"/>
                    <a:pt x="1573" y="790898"/>
                    <a:pt x="0" y="691375"/>
                  </a:cubicBezTo>
                  <a:close/>
                </a:path>
              </a:pathLst>
            </a:custGeom>
            <a:solidFill>
              <a:srgbClr val="5FCBE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3B353AF-542F-9546-8CA2-928E56F49899}"/>
                </a:ext>
              </a:extLst>
            </p:cNvPr>
            <p:cNvSpPr/>
            <p:nvPr/>
          </p:nvSpPr>
          <p:spPr>
            <a:xfrm>
              <a:off x="3402651" y="3654392"/>
              <a:ext cx="616120" cy="2845887"/>
            </a:xfrm>
            <a:custGeom>
              <a:avLst/>
              <a:gdLst>
                <a:gd name="connsiteX0" fmla="*/ 4890 w 616120"/>
                <a:gd name="connsiteY0" fmla="*/ 0 h 2845887"/>
                <a:gd name="connsiteX1" fmla="*/ 616120 w 616120"/>
                <a:gd name="connsiteY1" fmla="*/ 973078 h 2845887"/>
                <a:gd name="connsiteX2" fmla="*/ 611230 w 616120"/>
                <a:gd name="connsiteY2" fmla="*/ 2845887 h 2845887"/>
                <a:gd name="connsiteX3" fmla="*/ 0 w 616120"/>
                <a:gd name="connsiteY3" fmla="*/ 298281 h 2845887"/>
                <a:gd name="connsiteX4" fmla="*/ 4890 w 616120"/>
                <a:gd name="connsiteY4" fmla="*/ 0 h 284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120" h="2845887">
                  <a:moveTo>
                    <a:pt x="4890" y="0"/>
                  </a:moveTo>
                  <a:lnTo>
                    <a:pt x="616120" y="973078"/>
                  </a:lnTo>
                  <a:lnTo>
                    <a:pt x="611230" y="2845887"/>
                  </a:lnTo>
                  <a:lnTo>
                    <a:pt x="0" y="298281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chemeClr val="accent6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7A964D9-6D64-E34A-A423-DBBCAD9B8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7" t="11810" r="19743" b="10866"/>
            <a:stretch/>
          </p:blipFill>
          <p:spPr>
            <a:xfrm>
              <a:off x="6921529" y="2379091"/>
              <a:ext cx="1935056" cy="1947600"/>
            </a:xfrm>
            <a:prstGeom prst="rect">
              <a:avLst/>
            </a:prstGeom>
            <a:effectLst>
              <a:outerShdw blurRad="190500" dist="50800" algn="ctr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917BD5-FFF8-0342-A5A4-309AAF3BDBE7}"/>
                </a:ext>
              </a:extLst>
            </p:cNvPr>
            <p:cNvCxnSpPr>
              <a:cxnSpLocks/>
            </p:cNvCxnSpPr>
            <p:nvPr/>
          </p:nvCxnSpPr>
          <p:spPr>
            <a:xfrm>
              <a:off x="6921529" y="4410414"/>
              <a:ext cx="193505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7535BC-A49A-4845-8265-B76A601171C3}"/>
                </a:ext>
              </a:extLst>
            </p:cNvPr>
            <p:cNvSpPr txBox="1"/>
            <p:nvPr/>
          </p:nvSpPr>
          <p:spPr>
            <a:xfrm>
              <a:off x="7518603" y="4410414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FCBEF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28 pixels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79AF64-3E1C-DD41-86FA-B6329058C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1289" y="3234238"/>
              <a:ext cx="618983" cy="3385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6C6AD8B4-FD0D-2944-8CDA-60E83D5A2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0140" y="5420610"/>
              <a:ext cx="618983" cy="338555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C6268583-A434-4F4C-B447-46F28CEE2EC1}"/>
                </a:ext>
              </a:extLst>
            </p:cNvPr>
            <p:cNvSpPr/>
            <p:nvPr/>
          </p:nvSpPr>
          <p:spPr>
            <a:xfrm rot="2700000">
              <a:off x="6155417" y="5284098"/>
              <a:ext cx="633207" cy="633207"/>
            </a:xfrm>
            <a:prstGeom prst="plus">
              <a:avLst>
                <a:gd name="adj" fmla="val 44874"/>
              </a:avLst>
            </a:prstGeom>
            <a:solidFill>
              <a:srgbClr val="2C3C43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913BEB20-E6F3-124F-A509-DB93E3F4D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2960" y="3234238"/>
              <a:ext cx="1935056" cy="3385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754F5B-9EC8-7C4E-A061-81A59DA8D932}"/>
                </a:ext>
              </a:extLst>
            </p:cNvPr>
            <p:cNvSpPr txBox="1"/>
            <p:nvPr/>
          </p:nvSpPr>
          <p:spPr>
            <a:xfrm>
              <a:off x="11214335" y="3183162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163329-BB23-BA40-ABA6-4A52A796544D}"/>
                </a:ext>
              </a:extLst>
            </p:cNvPr>
            <p:cNvSpPr/>
            <p:nvPr/>
          </p:nvSpPr>
          <p:spPr>
            <a:xfrm>
              <a:off x="9320252" y="3065920"/>
              <a:ext cx="1272730" cy="6992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Convolutional</a:t>
              </a:r>
              <a:r>
                <a:rPr kumimoji="0" lang="fr-FR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 Neural Networks</a:t>
              </a:r>
              <a:endPara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46A11-EF8E-254B-AC1A-743E0C1F1F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6" t="11873" r="18419" b="11109"/>
          <a:stretch/>
        </p:blipFill>
        <p:spPr>
          <a:xfrm>
            <a:off x="6763887" y="375663"/>
            <a:ext cx="1479499" cy="144371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90F8958-8618-A24C-9FFF-2B8FA316588D}"/>
              </a:ext>
            </a:extLst>
          </p:cNvPr>
          <p:cNvSpPr txBox="1"/>
          <p:nvPr/>
        </p:nvSpPr>
        <p:spPr>
          <a:xfrm>
            <a:off x="9396196" y="307334"/>
            <a:ext cx="26834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 Mono" panose="020B0709030604020204" pitchFamily="49" charset="0"/>
                <a:ea typeface="DejaVu Sans Mono" panose="020B0709030604020204" pitchFamily="49" charset="0"/>
                <a:cs typeface="DejaVu Sans Mono" panose="020B0709030604020204" pitchFamily="49" charset="0"/>
              </a:rPr>
              <a:t>[[8 0 0 0 1 0 0 0 9]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 Mono" panose="020B0709030604020204" pitchFamily="49" charset="0"/>
                <a:ea typeface="DejaVu Sans Mono" panose="020B0709030604020204" pitchFamily="49" charset="0"/>
                <a:cs typeface="DejaVu Sans Mono" panose="020B0709030604020204" pitchFamily="49" charset="0"/>
              </a:rPr>
              <a:t> [0 5 0 8 0 7 0 8 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 Mono" panose="020B0709030604020204" pitchFamily="49" charset="0"/>
                <a:ea typeface="DejaVu Sans Mono" panose="020B0709030604020204" pitchFamily="49" charset="0"/>
                <a:cs typeface="DejaVu Sans Mono" panose="020B0709030604020204" pitchFamily="49" charset="0"/>
              </a:rPr>
              <a:t> [0 0 4 0 9 0 7 0 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 Mono" panose="020B0709030604020204" pitchFamily="49" charset="0"/>
                <a:ea typeface="DejaVu Sans Mono" panose="020B0709030604020204" pitchFamily="49" charset="0"/>
                <a:cs typeface="DejaVu Sans Mono" panose="020B0709030604020204" pitchFamily="49" charset="0"/>
              </a:rPr>
              <a:t> [0 6 0 7 0 7 0 2 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 Mono" panose="020B0709030604020204" pitchFamily="49" charset="0"/>
                <a:ea typeface="DejaVu Sans Mono" panose="020B0709030604020204" pitchFamily="49" charset="0"/>
                <a:cs typeface="DejaVu Sans Mono" panose="020B0709030604020204" pitchFamily="49" charset="0"/>
              </a:rPr>
              <a:t> [5 0 8 0 6 0 7 0 7]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 Mono" panose="020B0709030604020204" pitchFamily="49" charset="0"/>
                <a:ea typeface="DejaVu Sans Mono" panose="020B0709030604020204" pitchFamily="49" charset="0"/>
                <a:cs typeface="DejaVu Sans Mono" panose="020B0709030604020204" pitchFamily="49" charset="0"/>
              </a:rPr>
              <a:t> [0 7 0 5 0 2 0 9 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 Mono" panose="020B0709030604020204" pitchFamily="49" charset="0"/>
                <a:ea typeface="DejaVu Sans Mono" panose="020B0709030604020204" pitchFamily="49" charset="0"/>
                <a:cs typeface="DejaVu Sans Mono" panose="020B0709030604020204" pitchFamily="49" charset="0"/>
              </a:rPr>
              <a:t> [0 0 7 8 4 0 5 0 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 Mono" panose="020B0709030604020204" pitchFamily="49" charset="0"/>
                <a:ea typeface="DejaVu Sans Mono" panose="020B0709030604020204" pitchFamily="49" charset="0"/>
                <a:cs typeface="DejaVu Sans Mono" panose="020B0709030604020204" pitchFamily="49" charset="0"/>
              </a:rPr>
              <a:t> [0 8 0 3 0 9 0 4 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jaVu Sans Mono" panose="020B0709030604020204" pitchFamily="49" charset="0"/>
                <a:ea typeface="DejaVu Sans Mono" panose="020B0709030604020204" pitchFamily="49" charset="0"/>
                <a:cs typeface="DejaVu Sans Mono" panose="020B0709030604020204" pitchFamily="49" charset="0"/>
              </a:rPr>
              <a:t> [3 0 0 0 5 0 0 0 8]]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jaVu Sans Mono" panose="020B0709030604020204" pitchFamily="49" charset="0"/>
              <a:ea typeface="DejaVu Sans Mono" panose="020B0709030604020204" pitchFamily="49" charset="0"/>
              <a:cs typeface="DejaVu Sans Mono" panose="020B0709030604020204" pitchFamily="49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D04F936-6011-3F4A-BC27-E204B8277897}"/>
              </a:ext>
            </a:extLst>
          </p:cNvPr>
          <p:cNvSpPr>
            <a:spLocks noChangeAspect="1"/>
          </p:cNvSpPr>
          <p:nvPr/>
        </p:nvSpPr>
        <p:spPr>
          <a:xfrm>
            <a:off x="8586485" y="886099"/>
            <a:ext cx="553372" cy="302669"/>
          </a:xfrm>
          <a:prstGeom prst="rightArrow">
            <a:avLst/>
          </a:prstGeom>
          <a:solidFill>
            <a:srgbClr val="2C3C43"/>
          </a:solidFill>
          <a:ln>
            <a:solidFill>
              <a:srgbClr val="222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C02540-A6BD-7047-A9DB-3BF3FC26308A}"/>
              </a:ext>
            </a:extLst>
          </p:cNvPr>
          <p:cNvCxnSpPr>
            <a:cxnSpLocks/>
          </p:cNvCxnSpPr>
          <p:nvPr/>
        </p:nvCxnSpPr>
        <p:spPr>
          <a:xfrm>
            <a:off x="5814720" y="2160590"/>
            <a:ext cx="5670698" cy="0"/>
          </a:xfrm>
          <a:prstGeom prst="line">
            <a:avLst/>
          </a:prstGeom>
          <a:ln>
            <a:solidFill>
              <a:srgbClr val="222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0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35DB3-6D86-406B-99E0-7150B230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>
                <a:solidFill>
                  <a:schemeClr val="bg1"/>
                </a:solidFill>
              </a:rPr>
              <a:t>Le code : étape 5</a:t>
            </a:r>
            <a:br>
              <a:rPr lang="fr-FR" sz="3100">
                <a:solidFill>
                  <a:schemeClr val="bg1"/>
                </a:solidFill>
              </a:rPr>
            </a:br>
            <a:r>
              <a:rPr lang="fr-FR" sz="3100">
                <a:solidFill>
                  <a:schemeClr val="bg1"/>
                </a:solidFill>
              </a:rPr>
              <a:t>vérification de la grille par l’utilisateur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4311324-73D4-45E8-A66A-0726C0CA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Raphaël et Tristan</a:t>
            </a:r>
          </a:p>
        </p:txBody>
      </p:sp>
      <p:pic>
        <p:nvPicPr>
          <p:cNvPr id="1026" name="Picture 2" descr="https://scontent-cdg2-1.xx.fbcdn.net/v/t1.15752-9/78069182_714913302362821_4504875906967273472_n.png?_nc_cat=109&amp;_nc_ohc=P9EVX558macAQlaY5AOIawhM2NIrP4qEuLNpByWHhRFK3mcMmLGi2yxLw&amp;_nc_ht=scontent-cdg2-1.xx&amp;oh=5b18e0c4963af783d14a2d485b68ca14&amp;oe=5E8BAF05">
            <a:extLst>
              <a:ext uri="{FF2B5EF4-FFF2-40B4-BE49-F238E27FC236}">
                <a16:creationId xmlns:a16="http://schemas.microsoft.com/office/drawing/2014/main" id="{DBDB9EDA-E8A0-4464-8597-ADA27761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673" y="857797"/>
            <a:ext cx="4602950" cy="535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47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249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DejaVu Sans Mono</vt:lpstr>
      <vt:lpstr>Trebuchet MS</vt:lpstr>
      <vt:lpstr>Wingdings 3</vt:lpstr>
      <vt:lpstr>Facette</vt:lpstr>
      <vt:lpstr>Sudoku : photographiez et résolvez</vt:lpstr>
      <vt:lpstr>Description globale</vt:lpstr>
      <vt:lpstr>Structure du code</vt:lpstr>
      <vt:lpstr>Le code : étape 1 initialisation</vt:lpstr>
      <vt:lpstr>Le code : étape 2 passage de l’image en noir et blanc</vt:lpstr>
      <vt:lpstr>Le code : étape 2 passage de l’image en noir et blanc</vt:lpstr>
      <vt:lpstr>Le code : étape 3 détection de la grille et redressage de la photo</vt:lpstr>
      <vt:lpstr>Le code : étape 4 lecture de la grille</vt:lpstr>
      <vt:lpstr>Le code : étape 5 vérification de la grille par l’utilisateur</vt:lpstr>
      <vt:lpstr>Le code : étape 6 Résolution du sudoku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: photographiez et résolvez</dc:title>
  <dc:creator>thomas carril</dc:creator>
  <cp:lastModifiedBy>thomas carril</cp:lastModifiedBy>
  <cp:revision>3</cp:revision>
  <dcterms:created xsi:type="dcterms:W3CDTF">2019-11-22T10:00:19Z</dcterms:created>
  <dcterms:modified xsi:type="dcterms:W3CDTF">2019-11-22T11:28:01Z</dcterms:modified>
</cp:coreProperties>
</file>