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5FFF9-23D2-491D-B336-C34D45D192CF}" v="14" dt="2019-11-21T16:26:42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carril" userId="a85f748144a020fa" providerId="LiveId" clId="{7BD5FFF9-23D2-491D-B336-C34D45D192CF}"/>
    <pc:docChg chg="custSel mod addSld modSld sldOrd">
      <pc:chgData name="thomas carril" userId="a85f748144a020fa" providerId="LiveId" clId="{7BD5FFF9-23D2-491D-B336-C34D45D192CF}" dt="2019-11-21T16:26:46.245" v="1607" actId="20577"/>
      <pc:docMkLst>
        <pc:docMk/>
      </pc:docMkLst>
      <pc:sldChg chg="addSp modSp mod setBg">
        <pc:chgData name="thomas carril" userId="a85f748144a020fa" providerId="LiveId" clId="{7BD5FFF9-23D2-491D-B336-C34D45D192CF}" dt="2019-11-21T16:22:35.480" v="1599" actId="313"/>
        <pc:sldMkLst>
          <pc:docMk/>
          <pc:sldMk cId="4250306025" sldId="257"/>
        </pc:sldMkLst>
        <pc:spChg chg="mod">
          <ac:chgData name="thomas carril" userId="a85f748144a020fa" providerId="LiveId" clId="{7BD5FFF9-23D2-491D-B336-C34D45D192CF}" dt="2019-11-21T09:38:08.215" v="36" actId="26606"/>
          <ac:spMkLst>
            <pc:docMk/>
            <pc:sldMk cId="4250306025" sldId="257"/>
            <ac:spMk id="2" creationId="{D08E7778-B7F0-4C5A-8AC2-454BD26F354D}"/>
          </ac:spMkLst>
        </pc:spChg>
        <pc:spChg chg="mod">
          <ac:chgData name="thomas carril" userId="a85f748144a020fa" providerId="LiveId" clId="{7BD5FFF9-23D2-491D-B336-C34D45D192CF}" dt="2019-11-21T16:22:35.480" v="1599" actId="313"/>
          <ac:spMkLst>
            <pc:docMk/>
            <pc:sldMk cId="4250306025" sldId="257"/>
            <ac:spMk id="3" creationId="{BF5B2046-4A8A-459D-AA54-65A4DA4227D4}"/>
          </ac:spMkLst>
        </pc:spChg>
        <pc:cxnChg chg="add">
          <ac:chgData name="thomas carril" userId="a85f748144a020fa" providerId="LiveId" clId="{7BD5FFF9-23D2-491D-B336-C34D45D192CF}" dt="2019-11-21T09:38:08.215" v="36" actId="26606"/>
          <ac:cxnSpMkLst>
            <pc:docMk/>
            <pc:sldMk cId="4250306025" sldId="257"/>
            <ac:cxnSpMk id="8" creationId="{0B5F7E3B-C5F1-40E0-A491-558BAFBC1127}"/>
          </ac:cxnSpMkLst>
        </pc:cxnChg>
      </pc:sldChg>
      <pc:sldChg chg="addSp delSp modSp add mod ord setBg">
        <pc:chgData name="thomas carril" userId="a85f748144a020fa" providerId="LiveId" clId="{7BD5FFF9-23D2-491D-B336-C34D45D192CF}" dt="2019-11-21T16:26:46.245" v="1607" actId="20577"/>
        <pc:sldMkLst>
          <pc:docMk/>
          <pc:sldMk cId="3049107083" sldId="258"/>
        </pc:sldMkLst>
        <pc:spChg chg="mod">
          <ac:chgData name="thomas carril" userId="a85f748144a020fa" providerId="LiveId" clId="{7BD5FFF9-23D2-491D-B336-C34D45D192CF}" dt="2019-11-21T16:26:46.245" v="1607" actId="20577"/>
          <ac:spMkLst>
            <pc:docMk/>
            <pc:sldMk cId="3049107083" sldId="258"/>
            <ac:spMk id="2" creationId="{4224A8EB-5B11-49E9-B859-D74C9A5CAB9C}"/>
          </ac:spMkLst>
        </pc:spChg>
        <pc:spChg chg="mod">
          <ac:chgData name="thomas carril" userId="a85f748144a020fa" providerId="LiveId" clId="{7BD5FFF9-23D2-491D-B336-C34D45D192CF}" dt="2019-11-21T10:04:06.760" v="1448" actId="20577"/>
          <ac:spMkLst>
            <pc:docMk/>
            <pc:sldMk cId="3049107083" sldId="258"/>
            <ac:spMk id="3" creationId="{3858C1CF-1159-45F6-B291-429EF5CC78AC}"/>
          </ac:spMkLst>
        </pc:spChg>
        <pc:spChg chg="add mod">
          <ac:chgData name="thomas carril" userId="a85f748144a020fa" providerId="LiveId" clId="{7BD5FFF9-23D2-491D-B336-C34D45D192CF}" dt="2019-11-21T15:49:06.705" v="1458" actId="2085"/>
          <ac:spMkLst>
            <pc:docMk/>
            <pc:sldMk cId="3049107083" sldId="258"/>
            <ac:spMk id="6" creationId="{F4F914AF-6DC2-4833-B0BC-3CFD98455461}"/>
          </ac:spMkLst>
        </pc:spChg>
        <pc:spChg chg="add del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8" creationId="{603AE127-802C-459A-A612-DB85B67F0DC0}"/>
          </ac:spMkLst>
        </pc:spChg>
        <pc:spChg chg="add del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10" creationId="{9323D83D-50D6-4040-A58B-FCEA340F886A}"/>
          </ac:spMkLst>
        </pc:spChg>
        <pc:spChg chg="add del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14" creationId="{F10FD715-4DCE-4779-B634-EC78315EA213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21" creationId="{A65AC7D1-EAA9-48F5-B509-60A7F50BF703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23" creationId="{D6320AF9-619A-4175-865B-5663E1AEF4C5}"/>
          </ac:spMkLst>
        </pc:spChg>
        <pc:spChg chg="add mod">
          <ac:chgData name="thomas carril" userId="a85f748144a020fa" providerId="LiveId" clId="{7BD5FFF9-23D2-491D-B336-C34D45D192CF}" dt="2019-11-21T15:50:38.030" v="1480" actId="1076"/>
          <ac:spMkLst>
            <pc:docMk/>
            <pc:sldMk cId="3049107083" sldId="258"/>
            <ac:spMk id="24" creationId="{A0EEE94D-E026-4941-9103-3DC2F68C2132}"/>
          </ac:spMkLst>
        </pc:spChg>
        <pc:spChg chg="add mod">
          <ac:chgData name="thomas carril" userId="a85f748144a020fa" providerId="LiveId" clId="{7BD5FFF9-23D2-491D-B336-C34D45D192CF}" dt="2019-11-21T15:51:42.070" v="1496" actId="1076"/>
          <ac:spMkLst>
            <pc:docMk/>
            <pc:sldMk cId="3049107083" sldId="258"/>
            <ac:spMk id="28" creationId="{59296922-42B8-4D5A-9375-194916CD8DC9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29" creationId="{7E018740-5C2B-4A41-AC1A-7E68D1EC1954}"/>
          </ac:spMkLst>
        </pc:spChg>
        <pc:spChg chg="add mod">
          <ac:chgData name="thomas carril" userId="a85f748144a020fa" providerId="LiveId" clId="{7BD5FFF9-23D2-491D-B336-C34D45D192CF}" dt="2019-11-21T15:52:31.433" v="1513" actId="1076"/>
          <ac:spMkLst>
            <pc:docMk/>
            <pc:sldMk cId="3049107083" sldId="258"/>
            <ac:spMk id="30" creationId="{414C2E9A-053D-43A5-BE1C-86B1F5DA8A98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31" creationId="{166F75A4-C475-4941-8EE2-B80A06A2C1BB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33" creationId="{A032553A-72E8-4B0D-8405-FF9771C9AF05}"/>
          </ac:spMkLst>
        </pc:spChg>
        <pc:spChg chg="add mod">
          <ac:chgData name="thomas carril" userId="a85f748144a020fa" providerId="LiveId" clId="{7BD5FFF9-23D2-491D-B336-C34D45D192CF}" dt="2019-11-21T15:58:58.340" v="1533" actId="1076"/>
          <ac:spMkLst>
            <pc:docMk/>
            <pc:sldMk cId="3049107083" sldId="258"/>
            <ac:spMk id="34" creationId="{9262E4B2-6BE2-4871-B661-D0F0E8606F66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35" creationId="{765800AC-C3B9-498E-87BC-29FAE4C76B21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37" creationId="{1F9D6ACB-2FF4-49F9-978A-E0D5327FC635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39" creationId="{A5EC319D-0FEA-4B95-A3EA-01E35672C95B}"/>
          </ac:spMkLst>
        </pc:spChg>
        <pc:picChg chg="add mod">
          <ac:chgData name="thomas carril" userId="a85f748144a020fa" providerId="LiveId" clId="{7BD5FFF9-23D2-491D-B336-C34D45D192CF}" dt="2019-11-21T15:48:40.094" v="1454" actId="1076"/>
          <ac:picMkLst>
            <pc:docMk/>
            <pc:sldMk cId="3049107083" sldId="258"/>
            <ac:picMk id="5" creationId="{968CE56F-5A2B-488D-A29B-0830A25F4330}"/>
          </ac:picMkLst>
        </pc:picChg>
        <pc:picChg chg="add mod modCrop">
          <ac:chgData name="thomas carril" userId="a85f748144a020fa" providerId="LiveId" clId="{7BD5FFF9-23D2-491D-B336-C34D45D192CF}" dt="2019-11-21T15:50:24.294" v="1476" actId="1076"/>
          <ac:picMkLst>
            <pc:docMk/>
            <pc:sldMk cId="3049107083" sldId="258"/>
            <ac:picMk id="9" creationId="{717E1E3F-656C-43DE-9E4E-663918BC234D}"/>
          </ac:picMkLst>
        </pc:picChg>
        <pc:picChg chg="add mod modCrop">
          <ac:chgData name="thomas carril" userId="a85f748144a020fa" providerId="LiveId" clId="{7BD5FFF9-23D2-491D-B336-C34D45D192CF}" dt="2019-11-21T15:51:29.572" v="1491" actId="1076"/>
          <ac:picMkLst>
            <pc:docMk/>
            <pc:sldMk cId="3049107083" sldId="258"/>
            <ac:picMk id="13" creationId="{AA4214F3-F1F8-49AB-B353-19A0C473FE43}"/>
          </ac:picMkLst>
        </pc:picChg>
        <pc:picChg chg="add mod modCrop">
          <ac:chgData name="thomas carril" userId="a85f748144a020fa" providerId="LiveId" clId="{7BD5FFF9-23D2-491D-B336-C34D45D192CF}" dt="2019-11-21T15:52:20.222" v="1509" actId="1076"/>
          <ac:picMkLst>
            <pc:docMk/>
            <pc:sldMk cId="3049107083" sldId="258"/>
            <ac:picMk id="16" creationId="{9D5F4BAC-68FD-4A18-853F-0A8FF5C40791}"/>
          </ac:picMkLst>
        </pc:picChg>
        <pc:picChg chg="add del">
          <ac:chgData name="thomas carril" userId="a85f748144a020fa" providerId="LiveId" clId="{7BD5FFF9-23D2-491D-B336-C34D45D192CF}" dt="2019-11-21T15:48:16.132" v="1449" actId="478"/>
          <ac:picMkLst>
            <pc:docMk/>
            <pc:sldMk cId="3049107083" sldId="258"/>
            <ac:picMk id="18" creationId="{DC56819A-3557-4BC9-852D-C79D69679DA5}"/>
          </ac:picMkLst>
        </pc:picChg>
        <pc:picChg chg="add mod modCrop">
          <ac:chgData name="thomas carril" userId="a85f748144a020fa" providerId="LiveId" clId="{7BD5FFF9-23D2-491D-B336-C34D45D192CF}" dt="2019-11-21T15:58:50.452" v="1531" actId="1076"/>
          <ac:picMkLst>
            <pc:docMk/>
            <pc:sldMk cId="3049107083" sldId="258"/>
            <ac:picMk id="19" creationId="{A72CF18D-3799-411A-9853-98BE46787712}"/>
          </ac:picMkLst>
        </pc:picChg>
        <pc:cxnChg chg="add del">
          <ac:chgData name="thomas carril" userId="a85f748144a020fa" providerId="LiveId" clId="{7BD5FFF9-23D2-491D-B336-C34D45D192CF}" dt="2019-11-21T09:54:33.572" v="1066" actId="26606"/>
          <ac:cxnSpMkLst>
            <pc:docMk/>
            <pc:sldMk cId="3049107083" sldId="258"/>
            <ac:cxnSpMk id="12" creationId="{1A1FE6BB-DFB2-4080-9B5E-076EF5DDE67B}"/>
          </ac:cxnSpMkLst>
        </pc:cxnChg>
        <pc:cxnChg chg="add">
          <ac:chgData name="thomas carril" userId="a85f748144a020fa" providerId="LiveId" clId="{7BD5FFF9-23D2-491D-B336-C34D45D192CF}" dt="2019-11-21T09:54:33.572" v="1066" actId="26606"/>
          <ac:cxnSpMkLst>
            <pc:docMk/>
            <pc:sldMk cId="3049107083" sldId="258"/>
            <ac:cxnSpMk id="25" creationId="{063B6EC6-D752-4EE7-908B-F8F19E8C7FEA}"/>
          </ac:cxnSpMkLst>
        </pc:cxnChg>
        <pc:cxnChg chg="add">
          <ac:chgData name="thomas carril" userId="a85f748144a020fa" providerId="LiveId" clId="{7BD5FFF9-23D2-491D-B336-C34D45D192CF}" dt="2019-11-21T09:54:33.572" v="1066" actId="26606"/>
          <ac:cxnSpMkLst>
            <pc:docMk/>
            <pc:sldMk cId="3049107083" sldId="258"/>
            <ac:cxnSpMk id="27" creationId="{EFECD4E8-AD3E-4228-82A2-9461958EA94D}"/>
          </ac:cxnSpMkLst>
        </pc:cxnChg>
      </pc:sldChg>
      <pc:sldChg chg="add">
        <pc:chgData name="thomas carril" userId="a85f748144a020fa" providerId="LiveId" clId="{7BD5FFF9-23D2-491D-B336-C34D45D192CF}" dt="2019-11-21T16:22:39.339" v="1600"/>
        <pc:sldMkLst>
          <pc:docMk/>
          <pc:sldMk cId="179009173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34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97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054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258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1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50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5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39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34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75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55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11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37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06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07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CE23-0B91-4841-BEC2-1854D37C77FB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7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-cw1.centralesupelec.fr/2019mullerc/sudok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18265-0797-438E-8250-2CF5A8FC3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fr-FR" sz="6000" dirty="0">
                <a:solidFill>
                  <a:srgbClr val="FFFFFF"/>
                </a:solidFill>
              </a:rPr>
              <a:t>Sudoku : photographiez et résolvez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A578A6-A551-4203-AC84-4374F1AE4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Muller Chloé, Dang-</a:t>
            </a:r>
            <a:r>
              <a:rPr lang="fr-FR" dirty="0" err="1"/>
              <a:t>Nhu</a:t>
            </a:r>
            <a:r>
              <a:rPr lang="fr-FR" dirty="0"/>
              <a:t> Barthélémy, </a:t>
            </a:r>
            <a:r>
              <a:rPr lang="fr-FR" dirty="0" err="1"/>
              <a:t>Basler</a:t>
            </a:r>
            <a:r>
              <a:rPr lang="fr-FR" dirty="0"/>
              <a:t> Tristan, </a:t>
            </a:r>
            <a:r>
              <a:rPr lang="fr-FR" dirty="0" err="1"/>
              <a:t>Korchia</a:t>
            </a:r>
            <a:r>
              <a:rPr lang="fr-FR" dirty="0"/>
              <a:t> Raphael, </a:t>
            </a:r>
            <a:r>
              <a:rPr lang="fr-FR" dirty="0" err="1"/>
              <a:t>Sasson</a:t>
            </a:r>
            <a:r>
              <a:rPr lang="fr-FR" dirty="0"/>
              <a:t> Charlotte, Carril Thomas.</a:t>
            </a:r>
            <a:endParaRPr lang="fr-F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3BDCD192-AB39-44DC-A5AC-490062CF286B}"/>
              </a:ext>
            </a:extLst>
          </p:cNvPr>
          <p:cNvSpPr txBox="1">
            <a:spLocks/>
          </p:cNvSpPr>
          <p:nvPr/>
        </p:nvSpPr>
        <p:spPr>
          <a:xfrm>
            <a:off x="4456386" y="4891413"/>
            <a:ext cx="6357556" cy="1186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https://gitlab-cw1.centralesupelec.fr/2019mullerc/sudoku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92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08E7778-B7F0-4C5A-8AC2-454BD26F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Description globale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B2046-4A8A-459D-AA54-65A4DA42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Le programme permet de résoudre un sudoku à partir d’une photo prise par l’utilisateur ou d’une photo sélectionnée dans l’explorateur de fichiers.</a:t>
            </a:r>
          </a:p>
          <a:p>
            <a:r>
              <a:rPr lang="fr-FR" dirty="0"/>
              <a:t>Le programme possède deux modes : résolution totale du sudoku et indice.</a:t>
            </a:r>
          </a:p>
          <a:p>
            <a:r>
              <a:rPr lang="fr-FR" dirty="0"/>
              <a:t>Indice ne donne qu’un chiffre pour débloquer un utilisateur.</a:t>
            </a:r>
          </a:p>
        </p:txBody>
      </p:sp>
    </p:spTree>
    <p:extLst>
      <p:ext uri="{BB962C8B-B14F-4D97-AF65-F5344CB8AC3E}">
        <p14:creationId xmlns:p14="http://schemas.microsoft.com/office/powerpoint/2010/main" val="425030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7D976-5E65-4390-B009-44D320A0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3E1115-69FB-4D84-931C-D565B888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09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24A8EB-5B11-49E9-B859-D74C9A5C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Structure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58C1CF-1159-45F6-B291-429EF5CC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571750"/>
            <a:ext cx="4512988" cy="4019549"/>
          </a:xfrm>
        </p:spPr>
        <p:txBody>
          <a:bodyPr anchor="t">
            <a:normAutofit fontScale="92500" lnSpcReduction="20000"/>
          </a:bodyPr>
          <a:lstStyle/>
          <a:p>
            <a:r>
              <a:rPr lang="fr-FR" dirty="0">
                <a:solidFill>
                  <a:srgbClr val="FFFFFF"/>
                </a:solidFill>
              </a:rPr>
              <a:t>1. Initialisation : déclenchement de l’appareil photo ou de  l’explorateur de fichier pour récupérer la photo</a:t>
            </a:r>
          </a:p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     2. passage de l’image en noir et blanc</a:t>
            </a:r>
          </a:p>
          <a:p>
            <a:r>
              <a:rPr lang="fr-FR" dirty="0">
                <a:solidFill>
                  <a:srgbClr val="FFFFFF"/>
                </a:solidFill>
              </a:rPr>
              <a:t>3. Détection de la grille de sudoku et redressage de la photo</a:t>
            </a:r>
          </a:p>
          <a:p>
            <a:r>
              <a:rPr lang="fr-FR" dirty="0">
                <a:solidFill>
                  <a:srgbClr val="FFFFFF"/>
                </a:solidFill>
              </a:rPr>
              <a:t>4. lecture des cases pur créer un </a:t>
            </a:r>
            <a:r>
              <a:rPr lang="fr-FR" dirty="0" err="1">
                <a:solidFill>
                  <a:srgbClr val="FFFFFF"/>
                </a:solidFill>
              </a:rPr>
              <a:t>array</a:t>
            </a:r>
            <a:endParaRPr lang="fr-FR" dirty="0">
              <a:solidFill>
                <a:srgbClr val="FFFFFF"/>
              </a:solidFill>
            </a:endParaRPr>
          </a:p>
          <a:p>
            <a:r>
              <a:rPr lang="fr-FR" dirty="0">
                <a:solidFill>
                  <a:srgbClr val="FFFFFF"/>
                </a:solidFill>
              </a:rPr>
              <a:t>5. vérification de l’utilisateur (il peut changer des cases éventuellement fausses)</a:t>
            </a:r>
          </a:p>
          <a:p>
            <a:r>
              <a:rPr lang="fr-FR" dirty="0">
                <a:solidFill>
                  <a:srgbClr val="FFFFFF"/>
                </a:solidFill>
              </a:rPr>
              <a:t>6. résolution du sudoku avec un algorithme de </a:t>
            </a:r>
            <a:r>
              <a:rPr lang="fr-FR" dirty="0" err="1">
                <a:solidFill>
                  <a:srgbClr val="FFFFFF"/>
                </a:solidFill>
              </a:rPr>
              <a:t>backtracking</a:t>
            </a:r>
            <a:endParaRPr lang="fr-FR" dirty="0">
              <a:solidFill>
                <a:srgbClr val="FFFFFF"/>
              </a:solidFill>
            </a:endParaRPr>
          </a:p>
          <a:p>
            <a:r>
              <a:rPr lang="fr-FR" dirty="0">
                <a:solidFill>
                  <a:srgbClr val="FFFFFF"/>
                </a:solidFill>
              </a:rPr>
              <a:t>7. présentation de la grille résolue ou de l’indice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8CE56F-5A2B-488D-A29B-0830A25F4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6" y="266699"/>
            <a:ext cx="1780998" cy="1895475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4F914AF-6DC2-4833-B0BC-3CFD98455461}"/>
              </a:ext>
            </a:extLst>
          </p:cNvPr>
          <p:cNvSpPr/>
          <p:nvPr/>
        </p:nvSpPr>
        <p:spPr>
          <a:xfrm>
            <a:off x="2139648" y="1107904"/>
            <a:ext cx="495300" cy="35718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717E1E3F-656C-43DE-9E4E-663918BC2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" t="3887" r="40292" b="3890"/>
          <a:stretch/>
        </p:blipFill>
        <p:spPr>
          <a:xfrm>
            <a:off x="2727349" y="406508"/>
            <a:ext cx="1773772" cy="1759979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A0EEE94D-E026-4941-9103-3DC2F68C2132}"/>
              </a:ext>
            </a:extLst>
          </p:cNvPr>
          <p:cNvSpPr/>
          <p:nvPr/>
        </p:nvSpPr>
        <p:spPr>
          <a:xfrm rot="5400000">
            <a:off x="3366584" y="2373656"/>
            <a:ext cx="495300" cy="35718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 descr="Une image contenant noir, photo, intérieur&#10;&#10;Description générée automatiquement">
            <a:extLst>
              <a:ext uri="{FF2B5EF4-FFF2-40B4-BE49-F238E27FC236}">
                <a16:creationId xmlns:a16="http://schemas.microsoft.com/office/drawing/2014/main" id="{AA4214F3-F1F8-49AB-B353-19A0C473FE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3889" r="45173" b="5927"/>
          <a:stretch/>
        </p:blipFill>
        <p:spPr>
          <a:xfrm>
            <a:off x="2759249" y="2837330"/>
            <a:ext cx="1780998" cy="1728208"/>
          </a:xfrm>
          <a:prstGeom prst="rect">
            <a:avLst/>
          </a:prstGeom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59296922-42B8-4D5A-9375-194916CD8DC9}"/>
              </a:ext>
            </a:extLst>
          </p:cNvPr>
          <p:cNvSpPr/>
          <p:nvPr/>
        </p:nvSpPr>
        <p:spPr>
          <a:xfrm rot="10800000">
            <a:off x="2160560" y="3589867"/>
            <a:ext cx="495300" cy="35718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 descr="Une image contenant noir, mur, intérieur, assis&#10;&#10;Description générée automatiquement">
            <a:extLst>
              <a:ext uri="{FF2B5EF4-FFF2-40B4-BE49-F238E27FC236}">
                <a16:creationId xmlns:a16="http://schemas.microsoft.com/office/drawing/2014/main" id="{9D5F4BAC-68FD-4A18-853F-0A8FF5C407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8" t="10096" r="22631" b="15341"/>
          <a:stretch/>
        </p:blipFill>
        <p:spPr>
          <a:xfrm>
            <a:off x="324070" y="2855181"/>
            <a:ext cx="1711917" cy="1710357"/>
          </a:xfrm>
          <a:prstGeom prst="rect">
            <a:avLst/>
          </a:prstGeom>
        </p:spPr>
      </p:pic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414C2E9A-053D-43A5-BE1C-86B1F5DA8A98}"/>
              </a:ext>
            </a:extLst>
          </p:cNvPr>
          <p:cNvSpPr/>
          <p:nvPr/>
        </p:nvSpPr>
        <p:spPr>
          <a:xfrm rot="5400000">
            <a:off x="932377" y="4774406"/>
            <a:ext cx="495300" cy="35718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Une image contenant capture d’écran, moniteur, équipement électronique, ordinateur&#10;&#10;Description générée automatiquement">
            <a:extLst>
              <a:ext uri="{FF2B5EF4-FFF2-40B4-BE49-F238E27FC236}">
                <a16:creationId xmlns:a16="http://schemas.microsoft.com/office/drawing/2014/main" id="{A72CF18D-3799-411A-9853-98BE467877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8" t="14757" r="68918" b="68472"/>
          <a:stretch/>
        </p:blipFill>
        <p:spPr>
          <a:xfrm>
            <a:off x="570108" y="5319320"/>
            <a:ext cx="1337107" cy="1243379"/>
          </a:xfrm>
          <a:prstGeom prst="rect">
            <a:avLst/>
          </a:prstGeom>
        </p:spPr>
      </p:pic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9262E4B2-6BE2-4871-B661-D0F0E8606F66}"/>
              </a:ext>
            </a:extLst>
          </p:cNvPr>
          <p:cNvSpPr/>
          <p:nvPr/>
        </p:nvSpPr>
        <p:spPr>
          <a:xfrm>
            <a:off x="2263127" y="5750096"/>
            <a:ext cx="495300" cy="35718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1070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168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Sudoku : photographiez et résolvez</vt:lpstr>
      <vt:lpstr>Description globale</vt:lpstr>
      <vt:lpstr>Présentation PowerPoint</vt:lpstr>
      <vt:lpstr>Structure du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: photographiez et résolvez</dc:title>
  <dc:creator>thomas carril</dc:creator>
  <cp:lastModifiedBy>thomas carril</cp:lastModifiedBy>
  <cp:revision>1</cp:revision>
  <dcterms:created xsi:type="dcterms:W3CDTF">2019-11-21T09:54:33Z</dcterms:created>
  <dcterms:modified xsi:type="dcterms:W3CDTF">2019-11-21T16:26:51Z</dcterms:modified>
</cp:coreProperties>
</file>