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4F52"/>
    <a:srgbClr val="DACBC8"/>
    <a:srgbClr val="5D4F51"/>
    <a:srgbClr val="9F8680"/>
    <a:srgbClr val="FFFFFF"/>
    <a:srgbClr val="6E504F"/>
    <a:srgbClr val="FC9696"/>
    <a:srgbClr val="DEECDD"/>
    <a:srgbClr val="FAF1D7"/>
    <a:srgbClr val="F6E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1E9FB-55C0-46A9-9B7A-06FB750F0581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DEC81516-FCFC-4F07-A6F9-487538415038}">
      <dgm:prSet phldrT="[文字]" custT="1"/>
      <dgm:spPr>
        <a:solidFill>
          <a:srgbClr val="DACBC8"/>
        </a:solidFill>
        <a:ln>
          <a:noFill/>
        </a:ln>
      </dgm:spPr>
      <dgm:t>
        <a:bodyPr/>
        <a:lstStyle/>
        <a:p>
          <a:r>
            <a:rPr lang="zh-CN" altLang="en-US" sz="20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首頁</a:t>
          </a:r>
          <a:endParaRPr lang="zh-TW" altLang="en-US" sz="20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676C4196-29A3-4EC2-9C48-EEEA8755CB9A}" type="parTrans" cxnId="{C05120F1-B3E2-4A15-A8BF-2E8DE6D357FA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40642FE-5EC3-488A-9F82-573FB91F19BA}" type="sibTrans" cxnId="{C05120F1-B3E2-4A15-A8BF-2E8DE6D357FA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899A8E26-E92B-4CB2-883E-B57FF3A622EA}">
      <dgm:prSet phldrT="[文字]" custT="1"/>
      <dgm:spPr>
        <a:solidFill>
          <a:srgbClr val="DACBC8"/>
        </a:solidFill>
        <a:ln>
          <a:noFill/>
        </a:ln>
      </dgm:spPr>
      <dgm:t>
        <a:bodyPr/>
        <a:lstStyle/>
        <a:p>
          <a:r>
            <a:rPr lang="zh-CN" altLang="en-US" sz="20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產品</a:t>
          </a:r>
          <a:endParaRPr lang="zh-TW" altLang="en-US" sz="20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93F1E702-E532-4C24-87EF-3B3951BA4F07}" type="parTrans" cxnId="{B59ADDD7-AA7B-4397-A823-DD95EADDF6C6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1EE934FB-77BC-40BE-A4B6-E518A13015D6}" type="sibTrans" cxnId="{B59ADDD7-AA7B-4397-A823-DD95EADDF6C6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1651490B-E97B-4B72-81EA-839987C8E8C8}">
      <dgm:prSet phldrT="[文字]" custT="1"/>
      <dgm:spPr>
        <a:solidFill>
          <a:srgbClr val="DACBC8"/>
        </a:solidFill>
        <a:ln>
          <a:noFill/>
        </a:ln>
      </dgm:spPr>
      <dgm:t>
        <a:bodyPr/>
        <a:lstStyle/>
        <a:p>
          <a:r>
            <a:rPr lang="zh-CN" altLang="en-US" sz="20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場地佈置</a:t>
          </a:r>
          <a:endParaRPr lang="zh-TW" altLang="en-US" sz="20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7258755B-29B2-416F-8E26-630A1E50568B}" type="parTrans" cxnId="{EBF0ECC6-5506-45E3-AC80-605B77867087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E9D02D8-E72A-426B-9EAE-6E7F08DBC93D}" type="sibTrans" cxnId="{EBF0ECC6-5506-45E3-AC80-605B77867087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93EB1476-81BF-4EF2-9979-E2EEDDF57EFA}">
      <dgm:prSet phldrT="[文字]" custT="1"/>
      <dgm:spPr>
        <a:solidFill>
          <a:srgbClr val="DACBC8"/>
        </a:solidFill>
        <a:ln>
          <a:noFill/>
        </a:ln>
      </dgm:spPr>
      <dgm:t>
        <a:bodyPr/>
        <a:lstStyle/>
        <a:p>
          <a:r>
            <a:rPr lang="zh-CN" altLang="en-US" sz="20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課程</a:t>
          </a:r>
          <a:endParaRPr lang="zh-TW" altLang="en-US" sz="20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3147DA5E-031C-4996-8E54-9E2BEF39A737}" type="parTrans" cxnId="{F5CDF826-CEAE-41D2-BD72-98F3A7E053AB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1E48653E-E5F4-40D9-B6C1-F188280A028A}" type="sibTrans" cxnId="{F5CDF826-CEAE-41D2-BD72-98F3A7E053AB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775E9A42-CCC8-44E1-8C88-1955810F4A8E}">
      <dgm:prSet custT="1"/>
      <dgm:spPr>
        <a:solidFill>
          <a:srgbClr val="DACBC8"/>
        </a:solidFill>
        <a:ln>
          <a:noFill/>
        </a:ln>
      </dgm:spPr>
      <dgm:t>
        <a:bodyPr/>
        <a:lstStyle/>
        <a:p>
          <a:r>
            <a:rPr lang="zh-CN" altLang="en-US" sz="20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展示商品</a:t>
          </a:r>
          <a:endParaRPr lang="zh-TW" altLang="en-US" sz="20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630E2990-CFD2-41CE-BEAA-C9ADDC56E53B}" type="parTrans" cxnId="{5ACF30D1-B32E-4A7A-AB79-F5840A3B20E1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1E9316C-967B-4056-B71B-6B9196132636}" type="sibTrans" cxnId="{5ACF30D1-B32E-4A7A-AB79-F5840A3B20E1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8F80CBFC-8627-4BD7-9233-A94680DD1AAD}">
      <dgm:prSet custT="1"/>
      <dgm:spPr>
        <a:solidFill>
          <a:srgbClr val="DACBC8"/>
        </a:solidFill>
        <a:ln>
          <a:noFill/>
        </a:ln>
      </dgm:spPr>
      <dgm:t>
        <a:bodyPr/>
        <a:lstStyle/>
        <a:p>
          <a:r>
            <a:rPr lang="zh-CN" altLang="en-US" sz="20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客制化訂製</a:t>
          </a:r>
          <a:endParaRPr lang="zh-TW" altLang="en-US" sz="20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7D7B618D-811B-4D00-A503-8EBDEDBBF657}" type="parTrans" cxnId="{03B4EE01-3C9A-427A-8438-0A85E0ED1D80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6193E499-DB06-4600-A156-E217515C375B}" type="sibTrans" cxnId="{03B4EE01-3C9A-427A-8438-0A85E0ED1D80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10D3C634-27A2-4FF8-A8C9-059990CEEB84}">
      <dgm:prSet custT="1"/>
      <dgm:spPr>
        <a:solidFill>
          <a:srgbClr val="DACBC8"/>
        </a:solidFill>
        <a:ln>
          <a:noFill/>
        </a:ln>
      </dgm:spPr>
      <dgm:t>
        <a:bodyPr/>
        <a:lstStyle/>
        <a:p>
          <a:r>
            <a:rPr lang="zh-CN" altLang="en-US" sz="20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婚禮佈置</a:t>
          </a:r>
          <a:endParaRPr lang="zh-TW" altLang="en-US" sz="20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4B7D25EE-F8DD-43A8-BBA4-1AAA7F2F9BA0}" type="parTrans" cxnId="{4F6A697A-7268-44FF-9B09-67BEE0096BD8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73A8647B-B931-4269-B246-74B938CA8552}" type="sibTrans" cxnId="{4F6A697A-7268-44FF-9B09-67BEE0096BD8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4D7E94E9-1A6E-4E32-8AFF-AE67A26E8555}">
      <dgm:prSet custT="1"/>
      <dgm:spPr>
        <a:solidFill>
          <a:srgbClr val="DACBC8"/>
        </a:solidFill>
        <a:ln>
          <a:noFill/>
        </a:ln>
      </dgm:spPr>
      <dgm:t>
        <a:bodyPr/>
        <a:lstStyle/>
        <a:p>
          <a:r>
            <a:rPr lang="zh-CN" altLang="en-US" sz="20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開幕會場</a:t>
          </a:r>
          <a:endParaRPr lang="zh-TW" altLang="en-US" sz="20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FB1ED0CC-0426-4B07-8D44-523C99503F6E}" type="parTrans" cxnId="{E7EB7FFB-11B5-4591-AF08-02369200A049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F6BCD788-DB6C-4D5B-A53D-2E80B54AB651}" type="sibTrans" cxnId="{E7EB7FFB-11B5-4591-AF08-02369200A049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A4230AB6-1C0D-4B41-A00F-8821B903FB28}">
      <dgm:prSet custT="1"/>
      <dgm:spPr>
        <a:solidFill>
          <a:srgbClr val="DACBC8"/>
        </a:solidFill>
        <a:ln>
          <a:noFill/>
        </a:ln>
      </dgm:spPr>
      <dgm:t>
        <a:bodyPr/>
        <a:lstStyle/>
        <a:p>
          <a:r>
            <a:rPr lang="zh-CN" altLang="en-US" sz="20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派對活動</a:t>
          </a:r>
          <a:endParaRPr lang="zh-TW" altLang="en-US" sz="20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3FE6BCA1-B035-4D46-8744-2EBE27527D55}" type="parTrans" cxnId="{43E2A164-8D5E-43D9-8579-120E31D68655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E6EC3612-A801-4B23-87C2-2CF71E391CE6}" type="sibTrans" cxnId="{43E2A164-8D5E-43D9-8579-120E31D68655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8FEFA718-D1FC-458E-B4D7-2FE5E8FD6C6A}">
      <dgm:prSet custT="1"/>
      <dgm:spPr>
        <a:solidFill>
          <a:srgbClr val="DACBC8"/>
        </a:solidFill>
        <a:ln>
          <a:noFill/>
        </a:ln>
      </dgm:spPr>
      <dgm:t>
        <a:bodyPr/>
        <a:lstStyle/>
        <a:p>
          <a:r>
            <a:rPr lang="zh-CN" altLang="en-US" sz="20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單堂課程</a:t>
          </a:r>
          <a:endParaRPr lang="zh-TW" altLang="en-US" sz="20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BD50BF3E-A872-4F9D-BDDB-F3793FFFA0D7}" type="parTrans" cxnId="{2173B822-BCD1-4CE5-83CB-869D1851C818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5A816EF1-C6A9-4FFF-833F-788A853AE36D}" type="sibTrans" cxnId="{2173B822-BCD1-4CE5-83CB-869D1851C818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50D41A6A-BC79-4FDF-98EB-10F8924388F8}">
      <dgm:prSet custT="1"/>
      <dgm:spPr>
        <a:solidFill>
          <a:srgbClr val="DACBC8"/>
        </a:solidFill>
        <a:ln>
          <a:noFill/>
        </a:ln>
      </dgm:spPr>
      <dgm:t>
        <a:bodyPr/>
        <a:lstStyle/>
        <a:p>
          <a:r>
            <a:rPr lang="zh-CN" altLang="en-US" sz="20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長期課程</a:t>
          </a:r>
          <a:endParaRPr lang="zh-TW" altLang="en-US" sz="20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3D714652-E112-4DC9-85F4-BA7BCEEB8169}" type="parTrans" cxnId="{564E72BB-350E-4EFF-8C41-5D92ABB6C316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F26A012E-5B55-4521-A5EA-26BE36EF71B9}" type="sibTrans" cxnId="{564E72BB-350E-4EFF-8C41-5D92ABB6C316}">
      <dgm:prSet/>
      <dgm:spPr/>
      <dgm:t>
        <a:bodyPr/>
        <a:lstStyle/>
        <a:p>
          <a:endParaRPr lang="zh-TW" altLang="en-US" sz="2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86901088-1E0E-41C1-9AFF-FEF4E19A1E71}" type="pres">
      <dgm:prSet presAssocID="{C891E9FB-55C0-46A9-9B7A-06FB750F05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5813E4-8DD6-4219-AC43-7CB306FCCADA}" type="pres">
      <dgm:prSet presAssocID="{DEC81516-FCFC-4F07-A6F9-487538415038}" presName="hierRoot1" presStyleCnt="0">
        <dgm:presLayoutVars>
          <dgm:hierBranch/>
        </dgm:presLayoutVars>
      </dgm:prSet>
      <dgm:spPr/>
    </dgm:pt>
    <dgm:pt modelId="{A241BF80-2C73-4C6C-9BA5-1A9FB53FE89D}" type="pres">
      <dgm:prSet presAssocID="{DEC81516-FCFC-4F07-A6F9-487538415038}" presName="rootComposite1" presStyleCnt="0"/>
      <dgm:spPr/>
    </dgm:pt>
    <dgm:pt modelId="{48530A84-6EA8-4D25-B7AF-D84CD0B20812}" type="pres">
      <dgm:prSet presAssocID="{DEC81516-FCFC-4F07-A6F9-487538415038}" presName="rootText1" presStyleLbl="node0" presStyleIdx="0" presStyleCnt="1" custLinFactNeighborX="7332" custLinFactNeighborY="2013">
        <dgm:presLayoutVars>
          <dgm:chPref val="3"/>
        </dgm:presLayoutVars>
      </dgm:prSet>
      <dgm:spPr/>
    </dgm:pt>
    <dgm:pt modelId="{76782AA2-8B6D-410F-A515-C867D8220EBA}" type="pres">
      <dgm:prSet presAssocID="{DEC81516-FCFC-4F07-A6F9-487538415038}" presName="rootConnector1" presStyleLbl="node1" presStyleIdx="0" presStyleCnt="0"/>
      <dgm:spPr/>
    </dgm:pt>
    <dgm:pt modelId="{E6AE495F-8649-40EA-85B3-0210225B12F7}" type="pres">
      <dgm:prSet presAssocID="{DEC81516-FCFC-4F07-A6F9-487538415038}" presName="hierChild2" presStyleCnt="0"/>
      <dgm:spPr/>
    </dgm:pt>
    <dgm:pt modelId="{C3CFBF51-644F-4E81-B7A9-8DFB9C5219B8}" type="pres">
      <dgm:prSet presAssocID="{93F1E702-E532-4C24-87EF-3B3951BA4F07}" presName="Name35" presStyleLbl="parChTrans1D2" presStyleIdx="0" presStyleCnt="3"/>
      <dgm:spPr/>
    </dgm:pt>
    <dgm:pt modelId="{BC6031FF-5CFC-492A-8D50-4C1152218767}" type="pres">
      <dgm:prSet presAssocID="{899A8E26-E92B-4CB2-883E-B57FF3A622EA}" presName="hierRoot2" presStyleCnt="0">
        <dgm:presLayoutVars>
          <dgm:hierBranch/>
        </dgm:presLayoutVars>
      </dgm:prSet>
      <dgm:spPr/>
    </dgm:pt>
    <dgm:pt modelId="{D434EF09-18E8-4728-B63E-5B409505476E}" type="pres">
      <dgm:prSet presAssocID="{899A8E26-E92B-4CB2-883E-B57FF3A622EA}" presName="rootComposite" presStyleCnt="0"/>
      <dgm:spPr/>
    </dgm:pt>
    <dgm:pt modelId="{CABAF990-F0D0-4E0B-AAC1-B65015FDED3A}" type="pres">
      <dgm:prSet presAssocID="{899A8E26-E92B-4CB2-883E-B57FF3A622EA}" presName="rootText" presStyleLbl="node2" presStyleIdx="0" presStyleCnt="3">
        <dgm:presLayoutVars>
          <dgm:chPref val="3"/>
        </dgm:presLayoutVars>
      </dgm:prSet>
      <dgm:spPr/>
    </dgm:pt>
    <dgm:pt modelId="{DD007E70-2738-42BA-B4E4-E68426BB2A1A}" type="pres">
      <dgm:prSet presAssocID="{899A8E26-E92B-4CB2-883E-B57FF3A622EA}" presName="rootConnector" presStyleLbl="node2" presStyleIdx="0" presStyleCnt="3"/>
      <dgm:spPr/>
    </dgm:pt>
    <dgm:pt modelId="{6B53D647-EC95-4546-92B7-9E72CBC361B0}" type="pres">
      <dgm:prSet presAssocID="{899A8E26-E92B-4CB2-883E-B57FF3A622EA}" presName="hierChild4" presStyleCnt="0"/>
      <dgm:spPr/>
    </dgm:pt>
    <dgm:pt modelId="{1CEFE4A7-A81B-44D2-9528-0E5DEA1AB82B}" type="pres">
      <dgm:prSet presAssocID="{630E2990-CFD2-41CE-BEAA-C9ADDC56E53B}" presName="Name35" presStyleLbl="parChTrans1D3" presStyleIdx="0" presStyleCnt="7"/>
      <dgm:spPr/>
    </dgm:pt>
    <dgm:pt modelId="{3C628E1E-C36A-4934-AF0B-73FEE8190E00}" type="pres">
      <dgm:prSet presAssocID="{775E9A42-CCC8-44E1-8C88-1955810F4A8E}" presName="hierRoot2" presStyleCnt="0">
        <dgm:presLayoutVars>
          <dgm:hierBranch/>
        </dgm:presLayoutVars>
      </dgm:prSet>
      <dgm:spPr/>
    </dgm:pt>
    <dgm:pt modelId="{CE0DCBBE-C40D-4FF0-9015-943C978181E7}" type="pres">
      <dgm:prSet presAssocID="{775E9A42-CCC8-44E1-8C88-1955810F4A8E}" presName="rootComposite" presStyleCnt="0"/>
      <dgm:spPr/>
    </dgm:pt>
    <dgm:pt modelId="{AADBFE13-5AD3-4838-B689-7B2B3DBA4209}" type="pres">
      <dgm:prSet presAssocID="{775E9A42-CCC8-44E1-8C88-1955810F4A8E}" presName="rootText" presStyleLbl="node3" presStyleIdx="0" presStyleCnt="7">
        <dgm:presLayoutVars>
          <dgm:chPref val="3"/>
        </dgm:presLayoutVars>
      </dgm:prSet>
      <dgm:spPr/>
    </dgm:pt>
    <dgm:pt modelId="{781ED501-7D13-4EE3-B8C2-70751C944738}" type="pres">
      <dgm:prSet presAssocID="{775E9A42-CCC8-44E1-8C88-1955810F4A8E}" presName="rootConnector" presStyleLbl="node3" presStyleIdx="0" presStyleCnt="7"/>
      <dgm:spPr/>
    </dgm:pt>
    <dgm:pt modelId="{30C77D88-EB4B-4D23-8015-4477CE8195DA}" type="pres">
      <dgm:prSet presAssocID="{775E9A42-CCC8-44E1-8C88-1955810F4A8E}" presName="hierChild4" presStyleCnt="0"/>
      <dgm:spPr/>
    </dgm:pt>
    <dgm:pt modelId="{8178697A-30D4-4DA7-9984-0FDF0ECD225C}" type="pres">
      <dgm:prSet presAssocID="{775E9A42-CCC8-44E1-8C88-1955810F4A8E}" presName="hierChild5" presStyleCnt="0"/>
      <dgm:spPr/>
    </dgm:pt>
    <dgm:pt modelId="{B13140E1-0E3F-4DA5-9473-01FB61BE4D75}" type="pres">
      <dgm:prSet presAssocID="{7D7B618D-811B-4D00-A503-8EBDEDBBF657}" presName="Name35" presStyleLbl="parChTrans1D3" presStyleIdx="1" presStyleCnt="7"/>
      <dgm:spPr/>
    </dgm:pt>
    <dgm:pt modelId="{4E5D94C3-6812-4625-85CE-C1D4645EE0AA}" type="pres">
      <dgm:prSet presAssocID="{8F80CBFC-8627-4BD7-9233-A94680DD1AAD}" presName="hierRoot2" presStyleCnt="0">
        <dgm:presLayoutVars>
          <dgm:hierBranch/>
        </dgm:presLayoutVars>
      </dgm:prSet>
      <dgm:spPr/>
    </dgm:pt>
    <dgm:pt modelId="{319CFF19-7C72-4EDD-B080-C6EB9E6A8A38}" type="pres">
      <dgm:prSet presAssocID="{8F80CBFC-8627-4BD7-9233-A94680DD1AAD}" presName="rootComposite" presStyleCnt="0"/>
      <dgm:spPr/>
    </dgm:pt>
    <dgm:pt modelId="{18C64811-C64A-4555-8568-5FA30DFDE64B}" type="pres">
      <dgm:prSet presAssocID="{8F80CBFC-8627-4BD7-9233-A94680DD1AAD}" presName="rootText" presStyleLbl="node3" presStyleIdx="1" presStyleCnt="7" custScaleX="129993">
        <dgm:presLayoutVars>
          <dgm:chPref val="3"/>
        </dgm:presLayoutVars>
      </dgm:prSet>
      <dgm:spPr/>
    </dgm:pt>
    <dgm:pt modelId="{70C2AF0F-21C5-4A4A-8F85-CA56FA64EC77}" type="pres">
      <dgm:prSet presAssocID="{8F80CBFC-8627-4BD7-9233-A94680DD1AAD}" presName="rootConnector" presStyleLbl="node3" presStyleIdx="1" presStyleCnt="7"/>
      <dgm:spPr/>
    </dgm:pt>
    <dgm:pt modelId="{D74F0C10-0E4C-43F8-A025-2F0F46E57492}" type="pres">
      <dgm:prSet presAssocID="{8F80CBFC-8627-4BD7-9233-A94680DD1AAD}" presName="hierChild4" presStyleCnt="0"/>
      <dgm:spPr/>
    </dgm:pt>
    <dgm:pt modelId="{92C4F886-7D50-488D-85E3-EF1A9CF902CB}" type="pres">
      <dgm:prSet presAssocID="{8F80CBFC-8627-4BD7-9233-A94680DD1AAD}" presName="hierChild5" presStyleCnt="0"/>
      <dgm:spPr/>
    </dgm:pt>
    <dgm:pt modelId="{4A9B06B1-0D25-480E-BC9E-9765BB9C1238}" type="pres">
      <dgm:prSet presAssocID="{899A8E26-E92B-4CB2-883E-B57FF3A622EA}" presName="hierChild5" presStyleCnt="0"/>
      <dgm:spPr/>
    </dgm:pt>
    <dgm:pt modelId="{4E27F4C3-E66E-4112-9138-DB98F456A2F8}" type="pres">
      <dgm:prSet presAssocID="{7258755B-29B2-416F-8E26-630A1E50568B}" presName="Name35" presStyleLbl="parChTrans1D2" presStyleIdx="1" presStyleCnt="3"/>
      <dgm:spPr/>
    </dgm:pt>
    <dgm:pt modelId="{35F5B01B-C9C8-45D9-8552-1450EC2507D7}" type="pres">
      <dgm:prSet presAssocID="{1651490B-E97B-4B72-81EA-839987C8E8C8}" presName="hierRoot2" presStyleCnt="0">
        <dgm:presLayoutVars>
          <dgm:hierBranch/>
        </dgm:presLayoutVars>
      </dgm:prSet>
      <dgm:spPr/>
    </dgm:pt>
    <dgm:pt modelId="{EB6CCDCC-4D69-4C5A-84CC-437DFDE5B720}" type="pres">
      <dgm:prSet presAssocID="{1651490B-E97B-4B72-81EA-839987C8E8C8}" presName="rootComposite" presStyleCnt="0"/>
      <dgm:spPr/>
    </dgm:pt>
    <dgm:pt modelId="{F4A192DB-479F-41CE-BD63-25DA0387BD2D}" type="pres">
      <dgm:prSet presAssocID="{1651490B-E97B-4B72-81EA-839987C8E8C8}" presName="rootText" presStyleLbl="node2" presStyleIdx="1" presStyleCnt="3">
        <dgm:presLayoutVars>
          <dgm:chPref val="3"/>
        </dgm:presLayoutVars>
      </dgm:prSet>
      <dgm:spPr/>
    </dgm:pt>
    <dgm:pt modelId="{ABC35334-B1BB-4D12-ADAA-0ECF2A9E8835}" type="pres">
      <dgm:prSet presAssocID="{1651490B-E97B-4B72-81EA-839987C8E8C8}" presName="rootConnector" presStyleLbl="node2" presStyleIdx="1" presStyleCnt="3"/>
      <dgm:spPr/>
    </dgm:pt>
    <dgm:pt modelId="{CA6AF9A3-4204-42B0-B468-CC631FA09129}" type="pres">
      <dgm:prSet presAssocID="{1651490B-E97B-4B72-81EA-839987C8E8C8}" presName="hierChild4" presStyleCnt="0"/>
      <dgm:spPr/>
    </dgm:pt>
    <dgm:pt modelId="{11AD7180-3FBB-435F-B127-8CAC6CB2AF6E}" type="pres">
      <dgm:prSet presAssocID="{4B7D25EE-F8DD-43A8-BBA4-1AAA7F2F9BA0}" presName="Name35" presStyleLbl="parChTrans1D3" presStyleIdx="2" presStyleCnt="7"/>
      <dgm:spPr/>
    </dgm:pt>
    <dgm:pt modelId="{416B8B10-9DD6-455B-B987-CCBA8744410E}" type="pres">
      <dgm:prSet presAssocID="{10D3C634-27A2-4FF8-A8C9-059990CEEB84}" presName="hierRoot2" presStyleCnt="0">
        <dgm:presLayoutVars>
          <dgm:hierBranch/>
        </dgm:presLayoutVars>
      </dgm:prSet>
      <dgm:spPr/>
    </dgm:pt>
    <dgm:pt modelId="{E9E0010E-6449-42E5-B85E-5902547BF1E6}" type="pres">
      <dgm:prSet presAssocID="{10D3C634-27A2-4FF8-A8C9-059990CEEB84}" presName="rootComposite" presStyleCnt="0"/>
      <dgm:spPr/>
    </dgm:pt>
    <dgm:pt modelId="{F294BDA4-C1A5-4DB5-8AB8-4B126991920E}" type="pres">
      <dgm:prSet presAssocID="{10D3C634-27A2-4FF8-A8C9-059990CEEB84}" presName="rootText" presStyleLbl="node3" presStyleIdx="2" presStyleCnt="7">
        <dgm:presLayoutVars>
          <dgm:chPref val="3"/>
        </dgm:presLayoutVars>
      </dgm:prSet>
      <dgm:spPr/>
    </dgm:pt>
    <dgm:pt modelId="{488F3732-3FA9-4AC1-BCA1-172C18A9659D}" type="pres">
      <dgm:prSet presAssocID="{10D3C634-27A2-4FF8-A8C9-059990CEEB84}" presName="rootConnector" presStyleLbl="node3" presStyleIdx="2" presStyleCnt="7"/>
      <dgm:spPr/>
    </dgm:pt>
    <dgm:pt modelId="{27383D04-568A-4739-B94A-120093733A26}" type="pres">
      <dgm:prSet presAssocID="{10D3C634-27A2-4FF8-A8C9-059990CEEB84}" presName="hierChild4" presStyleCnt="0"/>
      <dgm:spPr/>
    </dgm:pt>
    <dgm:pt modelId="{7A12E497-DDAB-4FB8-933F-96C3CDA3A182}" type="pres">
      <dgm:prSet presAssocID="{10D3C634-27A2-4FF8-A8C9-059990CEEB84}" presName="hierChild5" presStyleCnt="0"/>
      <dgm:spPr/>
    </dgm:pt>
    <dgm:pt modelId="{9DBB70DD-C560-44D6-8461-5DA28C39CA50}" type="pres">
      <dgm:prSet presAssocID="{FB1ED0CC-0426-4B07-8D44-523C99503F6E}" presName="Name35" presStyleLbl="parChTrans1D3" presStyleIdx="3" presStyleCnt="7"/>
      <dgm:spPr/>
    </dgm:pt>
    <dgm:pt modelId="{5C0B60BE-8DBF-4E0F-97F3-843E037359F1}" type="pres">
      <dgm:prSet presAssocID="{4D7E94E9-1A6E-4E32-8AFF-AE67A26E8555}" presName="hierRoot2" presStyleCnt="0">
        <dgm:presLayoutVars>
          <dgm:hierBranch/>
        </dgm:presLayoutVars>
      </dgm:prSet>
      <dgm:spPr/>
    </dgm:pt>
    <dgm:pt modelId="{EE610945-D430-49DD-8505-6D3DD9F2F18E}" type="pres">
      <dgm:prSet presAssocID="{4D7E94E9-1A6E-4E32-8AFF-AE67A26E8555}" presName="rootComposite" presStyleCnt="0"/>
      <dgm:spPr/>
    </dgm:pt>
    <dgm:pt modelId="{D31D276A-E2FA-4824-AB30-4F2B97F8BA9E}" type="pres">
      <dgm:prSet presAssocID="{4D7E94E9-1A6E-4E32-8AFF-AE67A26E8555}" presName="rootText" presStyleLbl="node3" presStyleIdx="3" presStyleCnt="7">
        <dgm:presLayoutVars>
          <dgm:chPref val="3"/>
        </dgm:presLayoutVars>
      </dgm:prSet>
      <dgm:spPr/>
    </dgm:pt>
    <dgm:pt modelId="{592C6F20-5D53-4D9F-ADFD-0C5FD679F565}" type="pres">
      <dgm:prSet presAssocID="{4D7E94E9-1A6E-4E32-8AFF-AE67A26E8555}" presName="rootConnector" presStyleLbl="node3" presStyleIdx="3" presStyleCnt="7"/>
      <dgm:spPr/>
    </dgm:pt>
    <dgm:pt modelId="{07BDE14D-D7CC-48BB-9C66-D905FD5D8CBA}" type="pres">
      <dgm:prSet presAssocID="{4D7E94E9-1A6E-4E32-8AFF-AE67A26E8555}" presName="hierChild4" presStyleCnt="0"/>
      <dgm:spPr/>
    </dgm:pt>
    <dgm:pt modelId="{3E018C4F-46B1-4EA8-8836-F2C8C7A8721D}" type="pres">
      <dgm:prSet presAssocID="{4D7E94E9-1A6E-4E32-8AFF-AE67A26E8555}" presName="hierChild5" presStyleCnt="0"/>
      <dgm:spPr/>
    </dgm:pt>
    <dgm:pt modelId="{42510356-450A-45B6-9882-59046C0E454E}" type="pres">
      <dgm:prSet presAssocID="{3FE6BCA1-B035-4D46-8744-2EBE27527D55}" presName="Name35" presStyleLbl="parChTrans1D3" presStyleIdx="4" presStyleCnt="7"/>
      <dgm:spPr/>
    </dgm:pt>
    <dgm:pt modelId="{5FD9D453-AF44-441D-A736-C6F94E6C2DD6}" type="pres">
      <dgm:prSet presAssocID="{A4230AB6-1C0D-4B41-A00F-8821B903FB28}" presName="hierRoot2" presStyleCnt="0">
        <dgm:presLayoutVars>
          <dgm:hierBranch/>
        </dgm:presLayoutVars>
      </dgm:prSet>
      <dgm:spPr/>
    </dgm:pt>
    <dgm:pt modelId="{8A239606-B8A5-4F33-A6A8-DFCCB65B3AF9}" type="pres">
      <dgm:prSet presAssocID="{A4230AB6-1C0D-4B41-A00F-8821B903FB28}" presName="rootComposite" presStyleCnt="0"/>
      <dgm:spPr/>
    </dgm:pt>
    <dgm:pt modelId="{B3818C92-D629-4893-9203-A712C409E1E9}" type="pres">
      <dgm:prSet presAssocID="{A4230AB6-1C0D-4B41-A00F-8821B903FB28}" presName="rootText" presStyleLbl="node3" presStyleIdx="4" presStyleCnt="7">
        <dgm:presLayoutVars>
          <dgm:chPref val="3"/>
        </dgm:presLayoutVars>
      </dgm:prSet>
      <dgm:spPr/>
    </dgm:pt>
    <dgm:pt modelId="{AB9D5D9F-A3FF-4E0D-8653-AD0A94772E32}" type="pres">
      <dgm:prSet presAssocID="{A4230AB6-1C0D-4B41-A00F-8821B903FB28}" presName="rootConnector" presStyleLbl="node3" presStyleIdx="4" presStyleCnt="7"/>
      <dgm:spPr/>
    </dgm:pt>
    <dgm:pt modelId="{AFDB613B-5D43-4AE8-80C6-7C0664BD3995}" type="pres">
      <dgm:prSet presAssocID="{A4230AB6-1C0D-4B41-A00F-8821B903FB28}" presName="hierChild4" presStyleCnt="0"/>
      <dgm:spPr/>
    </dgm:pt>
    <dgm:pt modelId="{FDE5059A-39DE-4FAE-BFF8-FCFA44FEE949}" type="pres">
      <dgm:prSet presAssocID="{A4230AB6-1C0D-4B41-A00F-8821B903FB28}" presName="hierChild5" presStyleCnt="0"/>
      <dgm:spPr/>
    </dgm:pt>
    <dgm:pt modelId="{BC407169-DF7A-48AE-9D36-6850204A3774}" type="pres">
      <dgm:prSet presAssocID="{1651490B-E97B-4B72-81EA-839987C8E8C8}" presName="hierChild5" presStyleCnt="0"/>
      <dgm:spPr/>
    </dgm:pt>
    <dgm:pt modelId="{052BE003-5F8A-4A25-831C-2C524A019CA7}" type="pres">
      <dgm:prSet presAssocID="{3147DA5E-031C-4996-8E54-9E2BEF39A737}" presName="Name35" presStyleLbl="parChTrans1D2" presStyleIdx="2" presStyleCnt="3"/>
      <dgm:spPr/>
    </dgm:pt>
    <dgm:pt modelId="{2F225959-FB49-4B2C-AF49-D4D1216F6D9F}" type="pres">
      <dgm:prSet presAssocID="{93EB1476-81BF-4EF2-9979-E2EEDDF57EFA}" presName="hierRoot2" presStyleCnt="0">
        <dgm:presLayoutVars>
          <dgm:hierBranch/>
        </dgm:presLayoutVars>
      </dgm:prSet>
      <dgm:spPr/>
    </dgm:pt>
    <dgm:pt modelId="{260D92EA-BD02-4675-AC83-0FC4B7A2EB93}" type="pres">
      <dgm:prSet presAssocID="{93EB1476-81BF-4EF2-9979-E2EEDDF57EFA}" presName="rootComposite" presStyleCnt="0"/>
      <dgm:spPr/>
    </dgm:pt>
    <dgm:pt modelId="{ED6748EF-4F97-4F25-95E5-2728BCEC4B8E}" type="pres">
      <dgm:prSet presAssocID="{93EB1476-81BF-4EF2-9979-E2EEDDF57EFA}" presName="rootText" presStyleLbl="node2" presStyleIdx="2" presStyleCnt="3">
        <dgm:presLayoutVars>
          <dgm:chPref val="3"/>
        </dgm:presLayoutVars>
      </dgm:prSet>
      <dgm:spPr/>
    </dgm:pt>
    <dgm:pt modelId="{F75D8799-B431-4B93-B9A8-B81D8C54146A}" type="pres">
      <dgm:prSet presAssocID="{93EB1476-81BF-4EF2-9979-E2EEDDF57EFA}" presName="rootConnector" presStyleLbl="node2" presStyleIdx="2" presStyleCnt="3"/>
      <dgm:spPr/>
    </dgm:pt>
    <dgm:pt modelId="{03E569FF-93EC-4DA5-A5EF-A9CFA6AF6D36}" type="pres">
      <dgm:prSet presAssocID="{93EB1476-81BF-4EF2-9979-E2EEDDF57EFA}" presName="hierChild4" presStyleCnt="0"/>
      <dgm:spPr/>
    </dgm:pt>
    <dgm:pt modelId="{116DC720-93CF-4485-A2AA-D2B0502B5426}" type="pres">
      <dgm:prSet presAssocID="{BD50BF3E-A872-4F9D-BDDB-F3793FFFA0D7}" presName="Name35" presStyleLbl="parChTrans1D3" presStyleIdx="5" presStyleCnt="7"/>
      <dgm:spPr/>
    </dgm:pt>
    <dgm:pt modelId="{572B926C-96BB-4910-BF4A-99438152B48E}" type="pres">
      <dgm:prSet presAssocID="{8FEFA718-D1FC-458E-B4D7-2FE5E8FD6C6A}" presName="hierRoot2" presStyleCnt="0">
        <dgm:presLayoutVars>
          <dgm:hierBranch/>
        </dgm:presLayoutVars>
      </dgm:prSet>
      <dgm:spPr/>
    </dgm:pt>
    <dgm:pt modelId="{C38BB468-56F5-4B4F-89A1-0D57D712ECB0}" type="pres">
      <dgm:prSet presAssocID="{8FEFA718-D1FC-458E-B4D7-2FE5E8FD6C6A}" presName="rootComposite" presStyleCnt="0"/>
      <dgm:spPr/>
    </dgm:pt>
    <dgm:pt modelId="{78A23BDA-F58E-4021-8E46-951D6D898B91}" type="pres">
      <dgm:prSet presAssocID="{8FEFA718-D1FC-458E-B4D7-2FE5E8FD6C6A}" presName="rootText" presStyleLbl="node3" presStyleIdx="5" presStyleCnt="7">
        <dgm:presLayoutVars>
          <dgm:chPref val="3"/>
        </dgm:presLayoutVars>
      </dgm:prSet>
      <dgm:spPr/>
    </dgm:pt>
    <dgm:pt modelId="{E0473C2D-FA36-4523-BC51-2DA91B311006}" type="pres">
      <dgm:prSet presAssocID="{8FEFA718-D1FC-458E-B4D7-2FE5E8FD6C6A}" presName="rootConnector" presStyleLbl="node3" presStyleIdx="5" presStyleCnt="7"/>
      <dgm:spPr/>
    </dgm:pt>
    <dgm:pt modelId="{7A1C8A13-7BCD-4A13-B6BA-BADCEDA11BEB}" type="pres">
      <dgm:prSet presAssocID="{8FEFA718-D1FC-458E-B4D7-2FE5E8FD6C6A}" presName="hierChild4" presStyleCnt="0"/>
      <dgm:spPr/>
    </dgm:pt>
    <dgm:pt modelId="{6E04CC94-072D-44CE-AD4D-71DFF30D86F5}" type="pres">
      <dgm:prSet presAssocID="{8FEFA718-D1FC-458E-B4D7-2FE5E8FD6C6A}" presName="hierChild5" presStyleCnt="0"/>
      <dgm:spPr/>
    </dgm:pt>
    <dgm:pt modelId="{15C87763-786D-4525-BD2C-58FB843C8139}" type="pres">
      <dgm:prSet presAssocID="{3D714652-E112-4DC9-85F4-BA7BCEEB8169}" presName="Name35" presStyleLbl="parChTrans1D3" presStyleIdx="6" presStyleCnt="7"/>
      <dgm:spPr/>
    </dgm:pt>
    <dgm:pt modelId="{72B8923B-FB99-4A77-9D01-207FFF092430}" type="pres">
      <dgm:prSet presAssocID="{50D41A6A-BC79-4FDF-98EB-10F8924388F8}" presName="hierRoot2" presStyleCnt="0">
        <dgm:presLayoutVars>
          <dgm:hierBranch/>
        </dgm:presLayoutVars>
      </dgm:prSet>
      <dgm:spPr/>
    </dgm:pt>
    <dgm:pt modelId="{D8A730AD-4DBE-45BF-BA0F-A0292C08ED2A}" type="pres">
      <dgm:prSet presAssocID="{50D41A6A-BC79-4FDF-98EB-10F8924388F8}" presName="rootComposite" presStyleCnt="0"/>
      <dgm:spPr/>
    </dgm:pt>
    <dgm:pt modelId="{B7F273F6-D2AD-468F-916A-99DBBAD0301C}" type="pres">
      <dgm:prSet presAssocID="{50D41A6A-BC79-4FDF-98EB-10F8924388F8}" presName="rootText" presStyleLbl="node3" presStyleIdx="6" presStyleCnt="7">
        <dgm:presLayoutVars>
          <dgm:chPref val="3"/>
        </dgm:presLayoutVars>
      </dgm:prSet>
      <dgm:spPr/>
    </dgm:pt>
    <dgm:pt modelId="{950AB387-6511-48CA-A85F-25928998D4BB}" type="pres">
      <dgm:prSet presAssocID="{50D41A6A-BC79-4FDF-98EB-10F8924388F8}" presName="rootConnector" presStyleLbl="node3" presStyleIdx="6" presStyleCnt="7"/>
      <dgm:spPr/>
    </dgm:pt>
    <dgm:pt modelId="{ACF2D2EC-94CF-43F1-965F-6B68831AB991}" type="pres">
      <dgm:prSet presAssocID="{50D41A6A-BC79-4FDF-98EB-10F8924388F8}" presName="hierChild4" presStyleCnt="0"/>
      <dgm:spPr/>
    </dgm:pt>
    <dgm:pt modelId="{04FDF379-5F5A-4B9B-B8B3-796ED37A037D}" type="pres">
      <dgm:prSet presAssocID="{50D41A6A-BC79-4FDF-98EB-10F8924388F8}" presName="hierChild5" presStyleCnt="0"/>
      <dgm:spPr/>
    </dgm:pt>
    <dgm:pt modelId="{EB457E50-86FD-4643-B514-C526A662215B}" type="pres">
      <dgm:prSet presAssocID="{93EB1476-81BF-4EF2-9979-E2EEDDF57EFA}" presName="hierChild5" presStyleCnt="0"/>
      <dgm:spPr/>
    </dgm:pt>
    <dgm:pt modelId="{B82B7D4D-96CF-4F03-BEC3-D582FEBF3B05}" type="pres">
      <dgm:prSet presAssocID="{DEC81516-FCFC-4F07-A6F9-487538415038}" presName="hierChild3" presStyleCnt="0"/>
      <dgm:spPr/>
    </dgm:pt>
  </dgm:ptLst>
  <dgm:cxnLst>
    <dgm:cxn modelId="{03B4EE01-3C9A-427A-8438-0A85E0ED1D80}" srcId="{899A8E26-E92B-4CB2-883E-B57FF3A622EA}" destId="{8F80CBFC-8627-4BD7-9233-A94680DD1AAD}" srcOrd="1" destOrd="0" parTransId="{7D7B618D-811B-4D00-A503-8EBDEDBBF657}" sibTransId="{6193E499-DB06-4600-A156-E217515C375B}"/>
    <dgm:cxn modelId="{70E2D304-50E1-46F7-8B01-7976CE1A3AD5}" type="presOf" srcId="{3FE6BCA1-B035-4D46-8744-2EBE27527D55}" destId="{42510356-450A-45B6-9882-59046C0E454E}" srcOrd="0" destOrd="0" presId="urn:microsoft.com/office/officeart/2005/8/layout/orgChart1"/>
    <dgm:cxn modelId="{D89E8806-8E39-47D2-B5C2-13E71BA14071}" type="presOf" srcId="{50D41A6A-BC79-4FDF-98EB-10F8924388F8}" destId="{950AB387-6511-48CA-A85F-25928998D4BB}" srcOrd="1" destOrd="0" presId="urn:microsoft.com/office/officeart/2005/8/layout/orgChart1"/>
    <dgm:cxn modelId="{D18EE907-2652-4FA6-A3B3-B974C502402C}" type="presOf" srcId="{C891E9FB-55C0-46A9-9B7A-06FB750F0581}" destId="{86901088-1E0E-41C1-9AFF-FEF4E19A1E71}" srcOrd="0" destOrd="0" presId="urn:microsoft.com/office/officeart/2005/8/layout/orgChart1"/>
    <dgm:cxn modelId="{497FFB0D-D387-4F9C-8DF4-47410B743A35}" type="presOf" srcId="{4D7E94E9-1A6E-4E32-8AFF-AE67A26E8555}" destId="{D31D276A-E2FA-4824-AB30-4F2B97F8BA9E}" srcOrd="0" destOrd="0" presId="urn:microsoft.com/office/officeart/2005/8/layout/orgChart1"/>
    <dgm:cxn modelId="{50A63B15-B8C2-41F1-85AB-C8EDBE996FF1}" type="presOf" srcId="{3D714652-E112-4DC9-85F4-BA7BCEEB8169}" destId="{15C87763-786D-4525-BD2C-58FB843C8139}" srcOrd="0" destOrd="0" presId="urn:microsoft.com/office/officeart/2005/8/layout/orgChart1"/>
    <dgm:cxn modelId="{89956B1C-D347-4F3E-BC9B-83E9F0B2C376}" type="presOf" srcId="{775E9A42-CCC8-44E1-8C88-1955810F4A8E}" destId="{AADBFE13-5AD3-4838-B689-7B2B3DBA4209}" srcOrd="0" destOrd="0" presId="urn:microsoft.com/office/officeart/2005/8/layout/orgChart1"/>
    <dgm:cxn modelId="{2173B822-BCD1-4CE5-83CB-869D1851C818}" srcId="{93EB1476-81BF-4EF2-9979-E2EEDDF57EFA}" destId="{8FEFA718-D1FC-458E-B4D7-2FE5E8FD6C6A}" srcOrd="0" destOrd="0" parTransId="{BD50BF3E-A872-4F9D-BDDB-F3793FFFA0D7}" sibTransId="{5A816EF1-C6A9-4FFF-833F-788A853AE36D}"/>
    <dgm:cxn modelId="{A566D623-D0C5-47A5-AF0B-B0F5B388A60D}" type="presOf" srcId="{8F80CBFC-8627-4BD7-9233-A94680DD1AAD}" destId="{18C64811-C64A-4555-8568-5FA30DFDE64B}" srcOrd="0" destOrd="0" presId="urn:microsoft.com/office/officeart/2005/8/layout/orgChart1"/>
    <dgm:cxn modelId="{F5CDF826-CEAE-41D2-BD72-98F3A7E053AB}" srcId="{DEC81516-FCFC-4F07-A6F9-487538415038}" destId="{93EB1476-81BF-4EF2-9979-E2EEDDF57EFA}" srcOrd="2" destOrd="0" parTransId="{3147DA5E-031C-4996-8E54-9E2BEF39A737}" sibTransId="{1E48653E-E5F4-40D9-B6C1-F188280A028A}"/>
    <dgm:cxn modelId="{60C1B531-D61D-4AAB-BA04-7563E2C456CC}" type="presOf" srcId="{3147DA5E-031C-4996-8E54-9E2BEF39A737}" destId="{052BE003-5F8A-4A25-831C-2C524A019CA7}" srcOrd="0" destOrd="0" presId="urn:microsoft.com/office/officeart/2005/8/layout/orgChart1"/>
    <dgm:cxn modelId="{25F7F032-7085-4007-9C8D-A9989979D477}" type="presOf" srcId="{899A8E26-E92B-4CB2-883E-B57FF3A622EA}" destId="{DD007E70-2738-42BA-B4E4-E68426BB2A1A}" srcOrd="1" destOrd="0" presId="urn:microsoft.com/office/officeart/2005/8/layout/orgChart1"/>
    <dgm:cxn modelId="{C9040A33-1547-43CA-A28E-224A76152134}" type="presOf" srcId="{899A8E26-E92B-4CB2-883E-B57FF3A622EA}" destId="{CABAF990-F0D0-4E0B-AAC1-B65015FDED3A}" srcOrd="0" destOrd="0" presId="urn:microsoft.com/office/officeart/2005/8/layout/orgChart1"/>
    <dgm:cxn modelId="{0EEFEE3C-1F6E-4A49-B8D9-F6ABA173C9B6}" type="presOf" srcId="{A4230AB6-1C0D-4B41-A00F-8821B903FB28}" destId="{B3818C92-D629-4893-9203-A712C409E1E9}" srcOrd="0" destOrd="0" presId="urn:microsoft.com/office/officeart/2005/8/layout/orgChart1"/>
    <dgm:cxn modelId="{2D2DD162-2452-4BD6-A468-79B859E265B1}" type="presOf" srcId="{93EB1476-81BF-4EF2-9979-E2EEDDF57EFA}" destId="{F75D8799-B431-4B93-B9A8-B81D8C54146A}" srcOrd="1" destOrd="0" presId="urn:microsoft.com/office/officeart/2005/8/layout/orgChart1"/>
    <dgm:cxn modelId="{43E2A164-8D5E-43D9-8579-120E31D68655}" srcId="{1651490B-E97B-4B72-81EA-839987C8E8C8}" destId="{A4230AB6-1C0D-4B41-A00F-8821B903FB28}" srcOrd="2" destOrd="0" parTransId="{3FE6BCA1-B035-4D46-8744-2EBE27527D55}" sibTransId="{E6EC3612-A801-4B23-87C2-2CF71E391CE6}"/>
    <dgm:cxn modelId="{E91D2165-7262-43DC-BE8A-D4B5AF623A3E}" type="presOf" srcId="{FB1ED0CC-0426-4B07-8D44-523C99503F6E}" destId="{9DBB70DD-C560-44D6-8461-5DA28C39CA50}" srcOrd="0" destOrd="0" presId="urn:microsoft.com/office/officeart/2005/8/layout/orgChart1"/>
    <dgm:cxn modelId="{E4172948-A11A-4543-AECB-26A9FD9D0AA4}" type="presOf" srcId="{10D3C634-27A2-4FF8-A8C9-059990CEEB84}" destId="{F294BDA4-C1A5-4DB5-8AB8-4B126991920E}" srcOrd="0" destOrd="0" presId="urn:microsoft.com/office/officeart/2005/8/layout/orgChart1"/>
    <dgm:cxn modelId="{4B4DCB69-0A8A-4A5C-97F6-BB5871ACE694}" type="presOf" srcId="{775E9A42-CCC8-44E1-8C88-1955810F4A8E}" destId="{781ED501-7D13-4EE3-B8C2-70751C944738}" srcOrd="1" destOrd="0" presId="urn:microsoft.com/office/officeart/2005/8/layout/orgChart1"/>
    <dgm:cxn modelId="{EB401D6B-F27D-4A6B-9A48-8B9EE7883460}" type="presOf" srcId="{8F80CBFC-8627-4BD7-9233-A94680DD1AAD}" destId="{70C2AF0F-21C5-4A4A-8F85-CA56FA64EC77}" srcOrd="1" destOrd="0" presId="urn:microsoft.com/office/officeart/2005/8/layout/orgChart1"/>
    <dgm:cxn modelId="{AE87E171-0D34-4A4E-9531-678A94DBCAAD}" type="presOf" srcId="{8FEFA718-D1FC-458E-B4D7-2FE5E8FD6C6A}" destId="{E0473C2D-FA36-4523-BC51-2DA91B311006}" srcOrd="1" destOrd="0" presId="urn:microsoft.com/office/officeart/2005/8/layout/orgChart1"/>
    <dgm:cxn modelId="{8E5E2675-5462-47CA-98AF-E56195B0549D}" type="presOf" srcId="{1651490B-E97B-4B72-81EA-839987C8E8C8}" destId="{ABC35334-B1BB-4D12-ADAA-0ECF2A9E8835}" srcOrd="1" destOrd="0" presId="urn:microsoft.com/office/officeart/2005/8/layout/orgChart1"/>
    <dgm:cxn modelId="{2699B259-F623-4EC2-89B2-4B5F66C3482C}" type="presOf" srcId="{8FEFA718-D1FC-458E-B4D7-2FE5E8FD6C6A}" destId="{78A23BDA-F58E-4021-8E46-951D6D898B91}" srcOrd="0" destOrd="0" presId="urn:microsoft.com/office/officeart/2005/8/layout/orgChart1"/>
    <dgm:cxn modelId="{4F6A697A-7268-44FF-9B09-67BEE0096BD8}" srcId="{1651490B-E97B-4B72-81EA-839987C8E8C8}" destId="{10D3C634-27A2-4FF8-A8C9-059990CEEB84}" srcOrd="0" destOrd="0" parTransId="{4B7D25EE-F8DD-43A8-BBA4-1AAA7F2F9BA0}" sibTransId="{73A8647B-B931-4269-B246-74B938CA8552}"/>
    <dgm:cxn modelId="{19D0C096-1A53-4C11-AB6D-149837BA8931}" type="presOf" srcId="{DEC81516-FCFC-4F07-A6F9-487538415038}" destId="{48530A84-6EA8-4D25-B7AF-D84CD0B20812}" srcOrd="0" destOrd="0" presId="urn:microsoft.com/office/officeart/2005/8/layout/orgChart1"/>
    <dgm:cxn modelId="{24C4E299-FC1D-4146-9F5F-B44FAAAE40A0}" type="presOf" srcId="{4B7D25EE-F8DD-43A8-BBA4-1AAA7F2F9BA0}" destId="{11AD7180-3FBB-435F-B127-8CAC6CB2AF6E}" srcOrd="0" destOrd="0" presId="urn:microsoft.com/office/officeart/2005/8/layout/orgChart1"/>
    <dgm:cxn modelId="{45CD859B-C533-4F78-BD08-99D96449252D}" type="presOf" srcId="{A4230AB6-1C0D-4B41-A00F-8821B903FB28}" destId="{AB9D5D9F-A3FF-4E0D-8653-AD0A94772E32}" srcOrd="1" destOrd="0" presId="urn:microsoft.com/office/officeart/2005/8/layout/orgChart1"/>
    <dgm:cxn modelId="{7D64B0A8-A643-4FDB-A4E5-7F220DD0F44B}" type="presOf" srcId="{50D41A6A-BC79-4FDF-98EB-10F8924388F8}" destId="{B7F273F6-D2AD-468F-916A-99DBBAD0301C}" srcOrd="0" destOrd="0" presId="urn:microsoft.com/office/officeart/2005/8/layout/orgChart1"/>
    <dgm:cxn modelId="{71CEA5B8-9580-4D70-8323-BF8163E4A3BE}" type="presOf" srcId="{1651490B-E97B-4B72-81EA-839987C8E8C8}" destId="{F4A192DB-479F-41CE-BD63-25DA0387BD2D}" srcOrd="0" destOrd="0" presId="urn:microsoft.com/office/officeart/2005/8/layout/orgChart1"/>
    <dgm:cxn modelId="{199E39BB-4201-47B8-A67C-5B1913EDA295}" type="presOf" srcId="{4D7E94E9-1A6E-4E32-8AFF-AE67A26E8555}" destId="{592C6F20-5D53-4D9F-ADFD-0C5FD679F565}" srcOrd="1" destOrd="0" presId="urn:microsoft.com/office/officeart/2005/8/layout/orgChart1"/>
    <dgm:cxn modelId="{564E72BB-350E-4EFF-8C41-5D92ABB6C316}" srcId="{93EB1476-81BF-4EF2-9979-E2EEDDF57EFA}" destId="{50D41A6A-BC79-4FDF-98EB-10F8924388F8}" srcOrd="1" destOrd="0" parTransId="{3D714652-E112-4DC9-85F4-BA7BCEEB8169}" sibTransId="{F26A012E-5B55-4521-A5EA-26BE36EF71B9}"/>
    <dgm:cxn modelId="{A0F4C3BD-0E7D-43D9-89B7-873ACB4635F1}" type="presOf" srcId="{93EB1476-81BF-4EF2-9979-E2EEDDF57EFA}" destId="{ED6748EF-4F97-4F25-95E5-2728BCEC4B8E}" srcOrd="0" destOrd="0" presId="urn:microsoft.com/office/officeart/2005/8/layout/orgChart1"/>
    <dgm:cxn modelId="{1F1A06BE-B6D7-4FC2-BA6B-DDE23B456578}" type="presOf" srcId="{BD50BF3E-A872-4F9D-BDDB-F3793FFFA0D7}" destId="{116DC720-93CF-4485-A2AA-D2B0502B5426}" srcOrd="0" destOrd="0" presId="urn:microsoft.com/office/officeart/2005/8/layout/orgChart1"/>
    <dgm:cxn modelId="{6F523CC2-BBB8-4939-8B1F-69738B3F3546}" type="presOf" srcId="{630E2990-CFD2-41CE-BEAA-C9ADDC56E53B}" destId="{1CEFE4A7-A81B-44D2-9528-0E5DEA1AB82B}" srcOrd="0" destOrd="0" presId="urn:microsoft.com/office/officeart/2005/8/layout/orgChart1"/>
    <dgm:cxn modelId="{EBF0ECC6-5506-45E3-AC80-605B77867087}" srcId="{DEC81516-FCFC-4F07-A6F9-487538415038}" destId="{1651490B-E97B-4B72-81EA-839987C8E8C8}" srcOrd="1" destOrd="0" parTransId="{7258755B-29B2-416F-8E26-630A1E50568B}" sibTransId="{0E9D02D8-E72A-426B-9EAE-6E7F08DBC93D}"/>
    <dgm:cxn modelId="{8C8DD9C9-16E2-409E-9E77-E3263ECF4A14}" type="presOf" srcId="{DEC81516-FCFC-4F07-A6F9-487538415038}" destId="{76782AA2-8B6D-410F-A515-C867D8220EBA}" srcOrd="1" destOrd="0" presId="urn:microsoft.com/office/officeart/2005/8/layout/orgChart1"/>
    <dgm:cxn modelId="{70EB81CB-4CA5-46DB-8442-E7B27715AA99}" type="presOf" srcId="{93F1E702-E532-4C24-87EF-3B3951BA4F07}" destId="{C3CFBF51-644F-4E81-B7A9-8DFB9C5219B8}" srcOrd="0" destOrd="0" presId="urn:microsoft.com/office/officeart/2005/8/layout/orgChart1"/>
    <dgm:cxn modelId="{5ACF30D1-B32E-4A7A-AB79-F5840A3B20E1}" srcId="{899A8E26-E92B-4CB2-883E-B57FF3A622EA}" destId="{775E9A42-CCC8-44E1-8C88-1955810F4A8E}" srcOrd="0" destOrd="0" parTransId="{630E2990-CFD2-41CE-BEAA-C9ADDC56E53B}" sibTransId="{01E9316C-967B-4056-B71B-6B9196132636}"/>
    <dgm:cxn modelId="{22C74CD5-5A99-4721-81E0-D147E21506E8}" type="presOf" srcId="{7258755B-29B2-416F-8E26-630A1E50568B}" destId="{4E27F4C3-E66E-4112-9138-DB98F456A2F8}" srcOrd="0" destOrd="0" presId="urn:microsoft.com/office/officeart/2005/8/layout/orgChart1"/>
    <dgm:cxn modelId="{B59ADDD7-AA7B-4397-A823-DD95EADDF6C6}" srcId="{DEC81516-FCFC-4F07-A6F9-487538415038}" destId="{899A8E26-E92B-4CB2-883E-B57FF3A622EA}" srcOrd="0" destOrd="0" parTransId="{93F1E702-E532-4C24-87EF-3B3951BA4F07}" sibTransId="{1EE934FB-77BC-40BE-A4B6-E518A13015D6}"/>
    <dgm:cxn modelId="{4C4A15D9-2D25-4A3B-8E32-56E4A4C4B191}" type="presOf" srcId="{10D3C634-27A2-4FF8-A8C9-059990CEEB84}" destId="{488F3732-3FA9-4AC1-BCA1-172C18A9659D}" srcOrd="1" destOrd="0" presId="urn:microsoft.com/office/officeart/2005/8/layout/orgChart1"/>
    <dgm:cxn modelId="{C05120F1-B3E2-4A15-A8BF-2E8DE6D357FA}" srcId="{C891E9FB-55C0-46A9-9B7A-06FB750F0581}" destId="{DEC81516-FCFC-4F07-A6F9-487538415038}" srcOrd="0" destOrd="0" parTransId="{676C4196-29A3-4EC2-9C48-EEEA8755CB9A}" sibTransId="{040642FE-5EC3-488A-9F82-573FB91F19BA}"/>
    <dgm:cxn modelId="{E5518CF8-D3BD-4BFE-8F91-F849CCC0164C}" type="presOf" srcId="{7D7B618D-811B-4D00-A503-8EBDEDBBF657}" destId="{B13140E1-0E3F-4DA5-9473-01FB61BE4D75}" srcOrd="0" destOrd="0" presId="urn:microsoft.com/office/officeart/2005/8/layout/orgChart1"/>
    <dgm:cxn modelId="{E7EB7FFB-11B5-4591-AF08-02369200A049}" srcId="{1651490B-E97B-4B72-81EA-839987C8E8C8}" destId="{4D7E94E9-1A6E-4E32-8AFF-AE67A26E8555}" srcOrd="1" destOrd="0" parTransId="{FB1ED0CC-0426-4B07-8D44-523C99503F6E}" sibTransId="{F6BCD788-DB6C-4D5B-A53D-2E80B54AB651}"/>
    <dgm:cxn modelId="{98763A2F-C5AB-4D13-84BF-3E74DD4956F0}" type="presParOf" srcId="{86901088-1E0E-41C1-9AFF-FEF4E19A1E71}" destId="{D15813E4-8DD6-4219-AC43-7CB306FCCADA}" srcOrd="0" destOrd="0" presId="urn:microsoft.com/office/officeart/2005/8/layout/orgChart1"/>
    <dgm:cxn modelId="{B212865A-7E86-425A-B549-C6283C4AA190}" type="presParOf" srcId="{D15813E4-8DD6-4219-AC43-7CB306FCCADA}" destId="{A241BF80-2C73-4C6C-9BA5-1A9FB53FE89D}" srcOrd="0" destOrd="0" presId="urn:microsoft.com/office/officeart/2005/8/layout/orgChart1"/>
    <dgm:cxn modelId="{46125E0D-349C-476D-AE92-AD3B184B0F9A}" type="presParOf" srcId="{A241BF80-2C73-4C6C-9BA5-1A9FB53FE89D}" destId="{48530A84-6EA8-4D25-B7AF-D84CD0B20812}" srcOrd="0" destOrd="0" presId="urn:microsoft.com/office/officeart/2005/8/layout/orgChart1"/>
    <dgm:cxn modelId="{B43AF76B-EDA7-4B51-B2D2-46DEC9E1CF6E}" type="presParOf" srcId="{A241BF80-2C73-4C6C-9BA5-1A9FB53FE89D}" destId="{76782AA2-8B6D-410F-A515-C867D8220EBA}" srcOrd="1" destOrd="0" presId="urn:microsoft.com/office/officeart/2005/8/layout/orgChart1"/>
    <dgm:cxn modelId="{FED039C1-5C65-4E40-A32A-D299A6C5568F}" type="presParOf" srcId="{D15813E4-8DD6-4219-AC43-7CB306FCCADA}" destId="{E6AE495F-8649-40EA-85B3-0210225B12F7}" srcOrd="1" destOrd="0" presId="urn:microsoft.com/office/officeart/2005/8/layout/orgChart1"/>
    <dgm:cxn modelId="{DD1C431E-5889-4F10-9CE9-204627B62854}" type="presParOf" srcId="{E6AE495F-8649-40EA-85B3-0210225B12F7}" destId="{C3CFBF51-644F-4E81-B7A9-8DFB9C5219B8}" srcOrd="0" destOrd="0" presId="urn:microsoft.com/office/officeart/2005/8/layout/orgChart1"/>
    <dgm:cxn modelId="{7AF69123-6AFB-4BFA-B2CA-2DA48438516E}" type="presParOf" srcId="{E6AE495F-8649-40EA-85B3-0210225B12F7}" destId="{BC6031FF-5CFC-492A-8D50-4C1152218767}" srcOrd="1" destOrd="0" presId="urn:microsoft.com/office/officeart/2005/8/layout/orgChart1"/>
    <dgm:cxn modelId="{1CAE44EE-252A-4C5C-8B2F-BB0988F01E93}" type="presParOf" srcId="{BC6031FF-5CFC-492A-8D50-4C1152218767}" destId="{D434EF09-18E8-4728-B63E-5B409505476E}" srcOrd="0" destOrd="0" presId="urn:microsoft.com/office/officeart/2005/8/layout/orgChart1"/>
    <dgm:cxn modelId="{14935C0A-4824-4AA3-95B6-5D1DC48B0F88}" type="presParOf" srcId="{D434EF09-18E8-4728-B63E-5B409505476E}" destId="{CABAF990-F0D0-4E0B-AAC1-B65015FDED3A}" srcOrd="0" destOrd="0" presId="urn:microsoft.com/office/officeart/2005/8/layout/orgChart1"/>
    <dgm:cxn modelId="{140372AF-64B9-488D-809B-F17758A40E46}" type="presParOf" srcId="{D434EF09-18E8-4728-B63E-5B409505476E}" destId="{DD007E70-2738-42BA-B4E4-E68426BB2A1A}" srcOrd="1" destOrd="0" presId="urn:microsoft.com/office/officeart/2005/8/layout/orgChart1"/>
    <dgm:cxn modelId="{646DD283-B0DF-4BFE-875F-1B106A9AE786}" type="presParOf" srcId="{BC6031FF-5CFC-492A-8D50-4C1152218767}" destId="{6B53D647-EC95-4546-92B7-9E72CBC361B0}" srcOrd="1" destOrd="0" presId="urn:microsoft.com/office/officeart/2005/8/layout/orgChart1"/>
    <dgm:cxn modelId="{1276E3B9-A06A-426E-BB6A-E1BA4847204E}" type="presParOf" srcId="{6B53D647-EC95-4546-92B7-9E72CBC361B0}" destId="{1CEFE4A7-A81B-44D2-9528-0E5DEA1AB82B}" srcOrd="0" destOrd="0" presId="urn:microsoft.com/office/officeart/2005/8/layout/orgChart1"/>
    <dgm:cxn modelId="{C7072FD5-56C2-4D89-A3F4-70EB37A73284}" type="presParOf" srcId="{6B53D647-EC95-4546-92B7-9E72CBC361B0}" destId="{3C628E1E-C36A-4934-AF0B-73FEE8190E00}" srcOrd="1" destOrd="0" presId="urn:microsoft.com/office/officeart/2005/8/layout/orgChart1"/>
    <dgm:cxn modelId="{B9B97865-8D26-4974-932B-C94E63766F17}" type="presParOf" srcId="{3C628E1E-C36A-4934-AF0B-73FEE8190E00}" destId="{CE0DCBBE-C40D-4FF0-9015-943C978181E7}" srcOrd="0" destOrd="0" presId="urn:microsoft.com/office/officeart/2005/8/layout/orgChart1"/>
    <dgm:cxn modelId="{19BB895C-AA0C-4E99-B320-4BFE7E6E7D47}" type="presParOf" srcId="{CE0DCBBE-C40D-4FF0-9015-943C978181E7}" destId="{AADBFE13-5AD3-4838-B689-7B2B3DBA4209}" srcOrd="0" destOrd="0" presId="urn:microsoft.com/office/officeart/2005/8/layout/orgChart1"/>
    <dgm:cxn modelId="{DA392535-9FE4-49C3-97A6-AE8040785218}" type="presParOf" srcId="{CE0DCBBE-C40D-4FF0-9015-943C978181E7}" destId="{781ED501-7D13-4EE3-B8C2-70751C944738}" srcOrd="1" destOrd="0" presId="urn:microsoft.com/office/officeart/2005/8/layout/orgChart1"/>
    <dgm:cxn modelId="{114567A2-70EB-4BAE-B635-BB7D43AAB92F}" type="presParOf" srcId="{3C628E1E-C36A-4934-AF0B-73FEE8190E00}" destId="{30C77D88-EB4B-4D23-8015-4477CE8195DA}" srcOrd="1" destOrd="0" presId="urn:microsoft.com/office/officeart/2005/8/layout/orgChart1"/>
    <dgm:cxn modelId="{4AB0EF61-9DEF-4AFB-8BAC-394AACE9270A}" type="presParOf" srcId="{3C628E1E-C36A-4934-AF0B-73FEE8190E00}" destId="{8178697A-30D4-4DA7-9984-0FDF0ECD225C}" srcOrd="2" destOrd="0" presId="urn:microsoft.com/office/officeart/2005/8/layout/orgChart1"/>
    <dgm:cxn modelId="{685C0035-C838-4A0E-9E55-ACC911172999}" type="presParOf" srcId="{6B53D647-EC95-4546-92B7-9E72CBC361B0}" destId="{B13140E1-0E3F-4DA5-9473-01FB61BE4D75}" srcOrd="2" destOrd="0" presId="urn:microsoft.com/office/officeart/2005/8/layout/orgChart1"/>
    <dgm:cxn modelId="{34D5B7B4-5E6B-4B74-A128-5D0A78A4A774}" type="presParOf" srcId="{6B53D647-EC95-4546-92B7-9E72CBC361B0}" destId="{4E5D94C3-6812-4625-85CE-C1D4645EE0AA}" srcOrd="3" destOrd="0" presId="urn:microsoft.com/office/officeart/2005/8/layout/orgChart1"/>
    <dgm:cxn modelId="{E7ED95A0-CB38-4029-AB7E-5C08A116468E}" type="presParOf" srcId="{4E5D94C3-6812-4625-85CE-C1D4645EE0AA}" destId="{319CFF19-7C72-4EDD-B080-C6EB9E6A8A38}" srcOrd="0" destOrd="0" presId="urn:microsoft.com/office/officeart/2005/8/layout/orgChart1"/>
    <dgm:cxn modelId="{6D2639E3-3932-49F3-94AC-3478324877DE}" type="presParOf" srcId="{319CFF19-7C72-4EDD-B080-C6EB9E6A8A38}" destId="{18C64811-C64A-4555-8568-5FA30DFDE64B}" srcOrd="0" destOrd="0" presId="urn:microsoft.com/office/officeart/2005/8/layout/orgChart1"/>
    <dgm:cxn modelId="{84BDCE7B-1AB9-42F5-8A15-54252916BA3B}" type="presParOf" srcId="{319CFF19-7C72-4EDD-B080-C6EB9E6A8A38}" destId="{70C2AF0F-21C5-4A4A-8F85-CA56FA64EC77}" srcOrd="1" destOrd="0" presId="urn:microsoft.com/office/officeart/2005/8/layout/orgChart1"/>
    <dgm:cxn modelId="{E413EEEC-F726-4902-A75F-953EA81AE8CD}" type="presParOf" srcId="{4E5D94C3-6812-4625-85CE-C1D4645EE0AA}" destId="{D74F0C10-0E4C-43F8-A025-2F0F46E57492}" srcOrd="1" destOrd="0" presId="urn:microsoft.com/office/officeart/2005/8/layout/orgChart1"/>
    <dgm:cxn modelId="{5161CA18-8050-44F0-AFC0-B0417B46720D}" type="presParOf" srcId="{4E5D94C3-6812-4625-85CE-C1D4645EE0AA}" destId="{92C4F886-7D50-488D-85E3-EF1A9CF902CB}" srcOrd="2" destOrd="0" presId="urn:microsoft.com/office/officeart/2005/8/layout/orgChart1"/>
    <dgm:cxn modelId="{48FF0529-9D25-4104-9910-42DAB747D72C}" type="presParOf" srcId="{BC6031FF-5CFC-492A-8D50-4C1152218767}" destId="{4A9B06B1-0D25-480E-BC9E-9765BB9C1238}" srcOrd="2" destOrd="0" presId="urn:microsoft.com/office/officeart/2005/8/layout/orgChart1"/>
    <dgm:cxn modelId="{74EF8145-6B18-4BF8-B33E-ADD8177D1E13}" type="presParOf" srcId="{E6AE495F-8649-40EA-85B3-0210225B12F7}" destId="{4E27F4C3-E66E-4112-9138-DB98F456A2F8}" srcOrd="2" destOrd="0" presId="urn:microsoft.com/office/officeart/2005/8/layout/orgChart1"/>
    <dgm:cxn modelId="{ED63F98B-CE00-4CE9-90B2-2083E76F5FF9}" type="presParOf" srcId="{E6AE495F-8649-40EA-85B3-0210225B12F7}" destId="{35F5B01B-C9C8-45D9-8552-1450EC2507D7}" srcOrd="3" destOrd="0" presId="urn:microsoft.com/office/officeart/2005/8/layout/orgChart1"/>
    <dgm:cxn modelId="{D4673D39-FA9E-47AA-8C60-B50010ED9C37}" type="presParOf" srcId="{35F5B01B-C9C8-45D9-8552-1450EC2507D7}" destId="{EB6CCDCC-4D69-4C5A-84CC-437DFDE5B720}" srcOrd="0" destOrd="0" presId="urn:microsoft.com/office/officeart/2005/8/layout/orgChart1"/>
    <dgm:cxn modelId="{45C45AF0-7349-4780-A74C-1A178412BC9F}" type="presParOf" srcId="{EB6CCDCC-4D69-4C5A-84CC-437DFDE5B720}" destId="{F4A192DB-479F-41CE-BD63-25DA0387BD2D}" srcOrd="0" destOrd="0" presId="urn:microsoft.com/office/officeart/2005/8/layout/orgChart1"/>
    <dgm:cxn modelId="{C2849323-D018-4CCB-A286-A86F92E7F541}" type="presParOf" srcId="{EB6CCDCC-4D69-4C5A-84CC-437DFDE5B720}" destId="{ABC35334-B1BB-4D12-ADAA-0ECF2A9E8835}" srcOrd="1" destOrd="0" presId="urn:microsoft.com/office/officeart/2005/8/layout/orgChart1"/>
    <dgm:cxn modelId="{782C0B67-07B4-433A-B329-5676CC131621}" type="presParOf" srcId="{35F5B01B-C9C8-45D9-8552-1450EC2507D7}" destId="{CA6AF9A3-4204-42B0-B468-CC631FA09129}" srcOrd="1" destOrd="0" presId="urn:microsoft.com/office/officeart/2005/8/layout/orgChart1"/>
    <dgm:cxn modelId="{71509C6E-63EB-4679-B539-DACCA5216A09}" type="presParOf" srcId="{CA6AF9A3-4204-42B0-B468-CC631FA09129}" destId="{11AD7180-3FBB-435F-B127-8CAC6CB2AF6E}" srcOrd="0" destOrd="0" presId="urn:microsoft.com/office/officeart/2005/8/layout/orgChart1"/>
    <dgm:cxn modelId="{DC8B3CB1-7E82-47BA-88F6-F0C123547083}" type="presParOf" srcId="{CA6AF9A3-4204-42B0-B468-CC631FA09129}" destId="{416B8B10-9DD6-455B-B987-CCBA8744410E}" srcOrd="1" destOrd="0" presId="urn:microsoft.com/office/officeart/2005/8/layout/orgChart1"/>
    <dgm:cxn modelId="{466B9545-8A44-4E6D-BDA4-B4132EEF6254}" type="presParOf" srcId="{416B8B10-9DD6-455B-B987-CCBA8744410E}" destId="{E9E0010E-6449-42E5-B85E-5902547BF1E6}" srcOrd="0" destOrd="0" presId="urn:microsoft.com/office/officeart/2005/8/layout/orgChart1"/>
    <dgm:cxn modelId="{9DA3E94A-EDF4-44CB-9CE2-7F0CCFBEEA45}" type="presParOf" srcId="{E9E0010E-6449-42E5-B85E-5902547BF1E6}" destId="{F294BDA4-C1A5-4DB5-8AB8-4B126991920E}" srcOrd="0" destOrd="0" presId="urn:microsoft.com/office/officeart/2005/8/layout/orgChart1"/>
    <dgm:cxn modelId="{5857D6F5-30FA-45DC-AF21-6A21E29B0B66}" type="presParOf" srcId="{E9E0010E-6449-42E5-B85E-5902547BF1E6}" destId="{488F3732-3FA9-4AC1-BCA1-172C18A9659D}" srcOrd="1" destOrd="0" presId="urn:microsoft.com/office/officeart/2005/8/layout/orgChart1"/>
    <dgm:cxn modelId="{5E0F219B-462A-4195-AA69-E843A18A13A9}" type="presParOf" srcId="{416B8B10-9DD6-455B-B987-CCBA8744410E}" destId="{27383D04-568A-4739-B94A-120093733A26}" srcOrd="1" destOrd="0" presId="urn:microsoft.com/office/officeart/2005/8/layout/orgChart1"/>
    <dgm:cxn modelId="{8E59E4BE-150F-4A58-9457-155987D59E6D}" type="presParOf" srcId="{416B8B10-9DD6-455B-B987-CCBA8744410E}" destId="{7A12E497-DDAB-4FB8-933F-96C3CDA3A182}" srcOrd="2" destOrd="0" presId="urn:microsoft.com/office/officeart/2005/8/layout/orgChart1"/>
    <dgm:cxn modelId="{0D541E0E-B923-47AF-84C3-0D2FF82F3A13}" type="presParOf" srcId="{CA6AF9A3-4204-42B0-B468-CC631FA09129}" destId="{9DBB70DD-C560-44D6-8461-5DA28C39CA50}" srcOrd="2" destOrd="0" presId="urn:microsoft.com/office/officeart/2005/8/layout/orgChart1"/>
    <dgm:cxn modelId="{9CC55250-0410-4D04-A9DA-FC14996139D6}" type="presParOf" srcId="{CA6AF9A3-4204-42B0-B468-CC631FA09129}" destId="{5C0B60BE-8DBF-4E0F-97F3-843E037359F1}" srcOrd="3" destOrd="0" presId="urn:microsoft.com/office/officeart/2005/8/layout/orgChart1"/>
    <dgm:cxn modelId="{BB5ABECA-AF1F-4247-B059-7C93385EAC9C}" type="presParOf" srcId="{5C0B60BE-8DBF-4E0F-97F3-843E037359F1}" destId="{EE610945-D430-49DD-8505-6D3DD9F2F18E}" srcOrd="0" destOrd="0" presId="urn:microsoft.com/office/officeart/2005/8/layout/orgChart1"/>
    <dgm:cxn modelId="{BD95BEF8-1AF9-41EA-A862-10E21DAB35DB}" type="presParOf" srcId="{EE610945-D430-49DD-8505-6D3DD9F2F18E}" destId="{D31D276A-E2FA-4824-AB30-4F2B97F8BA9E}" srcOrd="0" destOrd="0" presId="urn:microsoft.com/office/officeart/2005/8/layout/orgChart1"/>
    <dgm:cxn modelId="{426CDB49-B97B-4313-BD44-B281F62270B5}" type="presParOf" srcId="{EE610945-D430-49DD-8505-6D3DD9F2F18E}" destId="{592C6F20-5D53-4D9F-ADFD-0C5FD679F565}" srcOrd="1" destOrd="0" presId="urn:microsoft.com/office/officeart/2005/8/layout/orgChart1"/>
    <dgm:cxn modelId="{D45C2D1A-A18B-40A1-B821-318A2449B54D}" type="presParOf" srcId="{5C0B60BE-8DBF-4E0F-97F3-843E037359F1}" destId="{07BDE14D-D7CC-48BB-9C66-D905FD5D8CBA}" srcOrd="1" destOrd="0" presId="urn:microsoft.com/office/officeart/2005/8/layout/orgChart1"/>
    <dgm:cxn modelId="{B5E98E49-604B-4A0C-A657-DB1D8B449550}" type="presParOf" srcId="{5C0B60BE-8DBF-4E0F-97F3-843E037359F1}" destId="{3E018C4F-46B1-4EA8-8836-F2C8C7A8721D}" srcOrd="2" destOrd="0" presId="urn:microsoft.com/office/officeart/2005/8/layout/orgChart1"/>
    <dgm:cxn modelId="{86D363C4-01A4-472E-A5C8-682DC76889AB}" type="presParOf" srcId="{CA6AF9A3-4204-42B0-B468-CC631FA09129}" destId="{42510356-450A-45B6-9882-59046C0E454E}" srcOrd="4" destOrd="0" presId="urn:microsoft.com/office/officeart/2005/8/layout/orgChart1"/>
    <dgm:cxn modelId="{DDB91ED4-7B9E-4158-B1B7-D6A9D829005E}" type="presParOf" srcId="{CA6AF9A3-4204-42B0-B468-CC631FA09129}" destId="{5FD9D453-AF44-441D-A736-C6F94E6C2DD6}" srcOrd="5" destOrd="0" presId="urn:microsoft.com/office/officeart/2005/8/layout/orgChart1"/>
    <dgm:cxn modelId="{37931316-E270-4AAA-A1D9-613415BAAA84}" type="presParOf" srcId="{5FD9D453-AF44-441D-A736-C6F94E6C2DD6}" destId="{8A239606-B8A5-4F33-A6A8-DFCCB65B3AF9}" srcOrd="0" destOrd="0" presId="urn:microsoft.com/office/officeart/2005/8/layout/orgChart1"/>
    <dgm:cxn modelId="{34B645AF-B0D8-4FDE-A403-B2DC9868D810}" type="presParOf" srcId="{8A239606-B8A5-4F33-A6A8-DFCCB65B3AF9}" destId="{B3818C92-D629-4893-9203-A712C409E1E9}" srcOrd="0" destOrd="0" presId="urn:microsoft.com/office/officeart/2005/8/layout/orgChart1"/>
    <dgm:cxn modelId="{64DE2AE5-6DED-4275-849D-3571580E79B9}" type="presParOf" srcId="{8A239606-B8A5-4F33-A6A8-DFCCB65B3AF9}" destId="{AB9D5D9F-A3FF-4E0D-8653-AD0A94772E32}" srcOrd="1" destOrd="0" presId="urn:microsoft.com/office/officeart/2005/8/layout/orgChart1"/>
    <dgm:cxn modelId="{E3B8ED89-44CF-4035-A6B9-0B0DB762A68F}" type="presParOf" srcId="{5FD9D453-AF44-441D-A736-C6F94E6C2DD6}" destId="{AFDB613B-5D43-4AE8-80C6-7C0664BD3995}" srcOrd="1" destOrd="0" presId="urn:microsoft.com/office/officeart/2005/8/layout/orgChart1"/>
    <dgm:cxn modelId="{A8CDB33C-F11B-4C45-BE48-88D0B5B0975F}" type="presParOf" srcId="{5FD9D453-AF44-441D-A736-C6F94E6C2DD6}" destId="{FDE5059A-39DE-4FAE-BFF8-FCFA44FEE949}" srcOrd="2" destOrd="0" presId="urn:microsoft.com/office/officeart/2005/8/layout/orgChart1"/>
    <dgm:cxn modelId="{52386F3D-6EFF-4F49-9E8D-EDD45F48C0D2}" type="presParOf" srcId="{35F5B01B-C9C8-45D9-8552-1450EC2507D7}" destId="{BC407169-DF7A-48AE-9D36-6850204A3774}" srcOrd="2" destOrd="0" presId="urn:microsoft.com/office/officeart/2005/8/layout/orgChart1"/>
    <dgm:cxn modelId="{C3D0ECB5-6A2A-4870-879F-6DC128112694}" type="presParOf" srcId="{E6AE495F-8649-40EA-85B3-0210225B12F7}" destId="{052BE003-5F8A-4A25-831C-2C524A019CA7}" srcOrd="4" destOrd="0" presId="urn:microsoft.com/office/officeart/2005/8/layout/orgChart1"/>
    <dgm:cxn modelId="{9A289E91-687D-467F-89BF-5AA55A7A0E51}" type="presParOf" srcId="{E6AE495F-8649-40EA-85B3-0210225B12F7}" destId="{2F225959-FB49-4B2C-AF49-D4D1216F6D9F}" srcOrd="5" destOrd="0" presId="urn:microsoft.com/office/officeart/2005/8/layout/orgChart1"/>
    <dgm:cxn modelId="{A6A102F8-30A4-420C-890D-89F08B60B843}" type="presParOf" srcId="{2F225959-FB49-4B2C-AF49-D4D1216F6D9F}" destId="{260D92EA-BD02-4675-AC83-0FC4B7A2EB93}" srcOrd="0" destOrd="0" presId="urn:microsoft.com/office/officeart/2005/8/layout/orgChart1"/>
    <dgm:cxn modelId="{F40D2649-3903-45FC-ACAC-7348C29EE55A}" type="presParOf" srcId="{260D92EA-BD02-4675-AC83-0FC4B7A2EB93}" destId="{ED6748EF-4F97-4F25-95E5-2728BCEC4B8E}" srcOrd="0" destOrd="0" presId="urn:microsoft.com/office/officeart/2005/8/layout/orgChart1"/>
    <dgm:cxn modelId="{F393A88A-F55D-4AE5-B013-53626FD7ECBE}" type="presParOf" srcId="{260D92EA-BD02-4675-AC83-0FC4B7A2EB93}" destId="{F75D8799-B431-4B93-B9A8-B81D8C54146A}" srcOrd="1" destOrd="0" presId="urn:microsoft.com/office/officeart/2005/8/layout/orgChart1"/>
    <dgm:cxn modelId="{6BEAE340-834E-4E99-9834-CE8B1D7902A0}" type="presParOf" srcId="{2F225959-FB49-4B2C-AF49-D4D1216F6D9F}" destId="{03E569FF-93EC-4DA5-A5EF-A9CFA6AF6D36}" srcOrd="1" destOrd="0" presId="urn:microsoft.com/office/officeart/2005/8/layout/orgChart1"/>
    <dgm:cxn modelId="{70F6F72A-CEC6-409C-BEB2-0E3F48D354B7}" type="presParOf" srcId="{03E569FF-93EC-4DA5-A5EF-A9CFA6AF6D36}" destId="{116DC720-93CF-4485-A2AA-D2B0502B5426}" srcOrd="0" destOrd="0" presId="urn:microsoft.com/office/officeart/2005/8/layout/orgChart1"/>
    <dgm:cxn modelId="{A7A5BA03-E132-46EF-8100-E96DBA4E1193}" type="presParOf" srcId="{03E569FF-93EC-4DA5-A5EF-A9CFA6AF6D36}" destId="{572B926C-96BB-4910-BF4A-99438152B48E}" srcOrd="1" destOrd="0" presId="urn:microsoft.com/office/officeart/2005/8/layout/orgChart1"/>
    <dgm:cxn modelId="{464CDD4B-8462-4B84-B474-6763A03A2D28}" type="presParOf" srcId="{572B926C-96BB-4910-BF4A-99438152B48E}" destId="{C38BB468-56F5-4B4F-89A1-0D57D712ECB0}" srcOrd="0" destOrd="0" presId="urn:microsoft.com/office/officeart/2005/8/layout/orgChart1"/>
    <dgm:cxn modelId="{93A5EE6E-7735-42BC-BC79-C310F98B4365}" type="presParOf" srcId="{C38BB468-56F5-4B4F-89A1-0D57D712ECB0}" destId="{78A23BDA-F58E-4021-8E46-951D6D898B91}" srcOrd="0" destOrd="0" presId="urn:microsoft.com/office/officeart/2005/8/layout/orgChart1"/>
    <dgm:cxn modelId="{20F5ED19-7D9D-48BE-B32C-DB4B5A4A9248}" type="presParOf" srcId="{C38BB468-56F5-4B4F-89A1-0D57D712ECB0}" destId="{E0473C2D-FA36-4523-BC51-2DA91B311006}" srcOrd="1" destOrd="0" presId="urn:microsoft.com/office/officeart/2005/8/layout/orgChart1"/>
    <dgm:cxn modelId="{425D913D-BEC8-4520-9FD6-1D4082BE8790}" type="presParOf" srcId="{572B926C-96BB-4910-BF4A-99438152B48E}" destId="{7A1C8A13-7BCD-4A13-B6BA-BADCEDA11BEB}" srcOrd="1" destOrd="0" presId="urn:microsoft.com/office/officeart/2005/8/layout/orgChart1"/>
    <dgm:cxn modelId="{8F808464-701B-4546-A538-3192590D2DDD}" type="presParOf" srcId="{572B926C-96BB-4910-BF4A-99438152B48E}" destId="{6E04CC94-072D-44CE-AD4D-71DFF30D86F5}" srcOrd="2" destOrd="0" presId="urn:microsoft.com/office/officeart/2005/8/layout/orgChart1"/>
    <dgm:cxn modelId="{2CC5C689-D6B3-4B57-92DE-ED6F943D99B6}" type="presParOf" srcId="{03E569FF-93EC-4DA5-A5EF-A9CFA6AF6D36}" destId="{15C87763-786D-4525-BD2C-58FB843C8139}" srcOrd="2" destOrd="0" presId="urn:microsoft.com/office/officeart/2005/8/layout/orgChart1"/>
    <dgm:cxn modelId="{399ABA37-29F2-4C51-9705-11E0EF215A76}" type="presParOf" srcId="{03E569FF-93EC-4DA5-A5EF-A9CFA6AF6D36}" destId="{72B8923B-FB99-4A77-9D01-207FFF092430}" srcOrd="3" destOrd="0" presId="urn:microsoft.com/office/officeart/2005/8/layout/orgChart1"/>
    <dgm:cxn modelId="{EC751AF2-11F4-46D2-BA53-DECA5EE65E26}" type="presParOf" srcId="{72B8923B-FB99-4A77-9D01-207FFF092430}" destId="{D8A730AD-4DBE-45BF-BA0F-A0292C08ED2A}" srcOrd="0" destOrd="0" presId="urn:microsoft.com/office/officeart/2005/8/layout/orgChart1"/>
    <dgm:cxn modelId="{69FA376C-79A1-43BE-836C-4D864664FA5F}" type="presParOf" srcId="{D8A730AD-4DBE-45BF-BA0F-A0292C08ED2A}" destId="{B7F273F6-D2AD-468F-916A-99DBBAD0301C}" srcOrd="0" destOrd="0" presId="urn:microsoft.com/office/officeart/2005/8/layout/orgChart1"/>
    <dgm:cxn modelId="{B21CF76C-B6E9-48F4-941C-611FE14C49F7}" type="presParOf" srcId="{D8A730AD-4DBE-45BF-BA0F-A0292C08ED2A}" destId="{950AB387-6511-48CA-A85F-25928998D4BB}" srcOrd="1" destOrd="0" presId="urn:microsoft.com/office/officeart/2005/8/layout/orgChart1"/>
    <dgm:cxn modelId="{EFF4F1DB-CD96-4AAA-988E-3DB620B36BA4}" type="presParOf" srcId="{72B8923B-FB99-4A77-9D01-207FFF092430}" destId="{ACF2D2EC-94CF-43F1-965F-6B68831AB991}" srcOrd="1" destOrd="0" presId="urn:microsoft.com/office/officeart/2005/8/layout/orgChart1"/>
    <dgm:cxn modelId="{E7BC4067-987F-4654-9055-655E782898E2}" type="presParOf" srcId="{72B8923B-FB99-4A77-9D01-207FFF092430}" destId="{04FDF379-5F5A-4B9B-B8B3-796ED37A037D}" srcOrd="2" destOrd="0" presId="urn:microsoft.com/office/officeart/2005/8/layout/orgChart1"/>
    <dgm:cxn modelId="{B46DD6C9-8AAB-4066-BAD3-0408F2A3B0EE}" type="presParOf" srcId="{2F225959-FB49-4B2C-AF49-D4D1216F6D9F}" destId="{EB457E50-86FD-4643-B514-C526A662215B}" srcOrd="2" destOrd="0" presId="urn:microsoft.com/office/officeart/2005/8/layout/orgChart1"/>
    <dgm:cxn modelId="{AD3A0C68-0616-4A6D-8F30-BAE762599E1B}" type="presParOf" srcId="{D15813E4-8DD6-4219-AC43-7CB306FCCADA}" destId="{B82B7D4D-96CF-4F03-BEC3-D582FEBF3B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87763-786D-4525-BD2C-58FB843C8139}">
      <dsp:nvSpPr>
        <dsp:cNvPr id="0" name=""/>
        <dsp:cNvSpPr/>
      </dsp:nvSpPr>
      <dsp:spPr>
        <a:xfrm>
          <a:off x="9158547" y="2094994"/>
          <a:ext cx="742913" cy="257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35"/>
              </a:lnTo>
              <a:lnTo>
                <a:pt x="742913" y="128935"/>
              </a:lnTo>
              <a:lnTo>
                <a:pt x="742913" y="25787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DC720-93CF-4485-A2AA-D2B0502B5426}">
      <dsp:nvSpPr>
        <dsp:cNvPr id="0" name=""/>
        <dsp:cNvSpPr/>
      </dsp:nvSpPr>
      <dsp:spPr>
        <a:xfrm>
          <a:off x="8415633" y="2094994"/>
          <a:ext cx="742913" cy="257870"/>
        </a:xfrm>
        <a:custGeom>
          <a:avLst/>
          <a:gdLst/>
          <a:ahLst/>
          <a:cxnLst/>
          <a:rect l="0" t="0" r="0" b="0"/>
          <a:pathLst>
            <a:path>
              <a:moveTo>
                <a:pt x="742913" y="0"/>
              </a:moveTo>
              <a:lnTo>
                <a:pt x="742913" y="128935"/>
              </a:lnTo>
              <a:lnTo>
                <a:pt x="0" y="128935"/>
              </a:lnTo>
              <a:lnTo>
                <a:pt x="0" y="25787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BE003-5F8A-4A25-831C-2C524A019CA7}">
      <dsp:nvSpPr>
        <dsp:cNvPr id="0" name=""/>
        <dsp:cNvSpPr/>
      </dsp:nvSpPr>
      <dsp:spPr>
        <a:xfrm>
          <a:off x="5441937" y="1235504"/>
          <a:ext cx="3716610" cy="24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76"/>
              </a:lnTo>
              <a:lnTo>
                <a:pt x="3716610" y="116576"/>
              </a:lnTo>
              <a:lnTo>
                <a:pt x="3716610" y="2455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10356-450A-45B6-9882-59046C0E454E}">
      <dsp:nvSpPr>
        <dsp:cNvPr id="0" name=""/>
        <dsp:cNvSpPr/>
      </dsp:nvSpPr>
      <dsp:spPr>
        <a:xfrm>
          <a:off x="5443978" y="2094994"/>
          <a:ext cx="1485827" cy="257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35"/>
              </a:lnTo>
              <a:lnTo>
                <a:pt x="1485827" y="128935"/>
              </a:lnTo>
              <a:lnTo>
                <a:pt x="1485827" y="25787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B70DD-C560-44D6-8461-5DA28C39CA50}">
      <dsp:nvSpPr>
        <dsp:cNvPr id="0" name=""/>
        <dsp:cNvSpPr/>
      </dsp:nvSpPr>
      <dsp:spPr>
        <a:xfrm>
          <a:off x="5398258" y="2094994"/>
          <a:ext cx="91440" cy="2578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87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D7180-3FBB-435F-B127-8CAC6CB2AF6E}">
      <dsp:nvSpPr>
        <dsp:cNvPr id="0" name=""/>
        <dsp:cNvSpPr/>
      </dsp:nvSpPr>
      <dsp:spPr>
        <a:xfrm>
          <a:off x="3958150" y="2094994"/>
          <a:ext cx="1485827" cy="257870"/>
        </a:xfrm>
        <a:custGeom>
          <a:avLst/>
          <a:gdLst/>
          <a:ahLst/>
          <a:cxnLst/>
          <a:rect l="0" t="0" r="0" b="0"/>
          <a:pathLst>
            <a:path>
              <a:moveTo>
                <a:pt x="1485827" y="0"/>
              </a:moveTo>
              <a:lnTo>
                <a:pt x="1485827" y="128935"/>
              </a:lnTo>
              <a:lnTo>
                <a:pt x="0" y="128935"/>
              </a:lnTo>
              <a:lnTo>
                <a:pt x="0" y="25787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7F4C3-E66E-4112-9138-DB98F456A2F8}">
      <dsp:nvSpPr>
        <dsp:cNvPr id="0" name=""/>
        <dsp:cNvSpPr/>
      </dsp:nvSpPr>
      <dsp:spPr>
        <a:xfrm>
          <a:off x="5396217" y="1235504"/>
          <a:ext cx="91440" cy="245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76"/>
              </a:lnTo>
              <a:lnTo>
                <a:pt x="47761" y="116576"/>
              </a:lnTo>
              <a:lnTo>
                <a:pt x="47761" y="2455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140E1-0E3F-4DA5-9473-01FB61BE4D75}">
      <dsp:nvSpPr>
        <dsp:cNvPr id="0" name=""/>
        <dsp:cNvSpPr/>
      </dsp:nvSpPr>
      <dsp:spPr>
        <a:xfrm>
          <a:off x="1545259" y="2094994"/>
          <a:ext cx="742913" cy="257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35"/>
              </a:lnTo>
              <a:lnTo>
                <a:pt x="742913" y="128935"/>
              </a:lnTo>
              <a:lnTo>
                <a:pt x="742913" y="25787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FE4A7-A81B-44D2-9528-0E5DEA1AB82B}">
      <dsp:nvSpPr>
        <dsp:cNvPr id="0" name=""/>
        <dsp:cNvSpPr/>
      </dsp:nvSpPr>
      <dsp:spPr>
        <a:xfrm>
          <a:off x="618194" y="2094994"/>
          <a:ext cx="927064" cy="257870"/>
        </a:xfrm>
        <a:custGeom>
          <a:avLst/>
          <a:gdLst/>
          <a:ahLst/>
          <a:cxnLst/>
          <a:rect l="0" t="0" r="0" b="0"/>
          <a:pathLst>
            <a:path>
              <a:moveTo>
                <a:pt x="927064" y="0"/>
              </a:moveTo>
              <a:lnTo>
                <a:pt x="927064" y="128935"/>
              </a:lnTo>
              <a:lnTo>
                <a:pt x="0" y="128935"/>
              </a:lnTo>
              <a:lnTo>
                <a:pt x="0" y="25787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FBF51-644F-4E81-B7A9-8DFB9C5219B8}">
      <dsp:nvSpPr>
        <dsp:cNvPr id="0" name=""/>
        <dsp:cNvSpPr/>
      </dsp:nvSpPr>
      <dsp:spPr>
        <a:xfrm>
          <a:off x="1545259" y="1235504"/>
          <a:ext cx="3896677" cy="245511"/>
        </a:xfrm>
        <a:custGeom>
          <a:avLst/>
          <a:gdLst/>
          <a:ahLst/>
          <a:cxnLst/>
          <a:rect l="0" t="0" r="0" b="0"/>
          <a:pathLst>
            <a:path>
              <a:moveTo>
                <a:pt x="3896677" y="0"/>
              </a:moveTo>
              <a:lnTo>
                <a:pt x="3896677" y="116576"/>
              </a:lnTo>
              <a:lnTo>
                <a:pt x="0" y="116576"/>
              </a:lnTo>
              <a:lnTo>
                <a:pt x="0" y="2455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30A84-6EA8-4D25-B7AF-D84CD0B20812}">
      <dsp:nvSpPr>
        <dsp:cNvPr id="0" name=""/>
        <dsp:cNvSpPr/>
      </dsp:nvSpPr>
      <dsp:spPr>
        <a:xfrm>
          <a:off x="4827958" y="621526"/>
          <a:ext cx="1227956" cy="613978"/>
        </a:xfrm>
        <a:prstGeom prst="rect">
          <a:avLst/>
        </a:prstGeom>
        <a:solidFill>
          <a:srgbClr val="DACBC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首頁</a:t>
          </a:r>
          <a:endParaRPr lang="zh-TW" altLang="en-US" sz="2000" kern="12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4827958" y="621526"/>
        <a:ext cx="1227956" cy="613978"/>
      </dsp:txXfrm>
    </dsp:sp>
    <dsp:sp modelId="{CABAF990-F0D0-4E0B-AAC1-B65015FDED3A}">
      <dsp:nvSpPr>
        <dsp:cNvPr id="0" name=""/>
        <dsp:cNvSpPr/>
      </dsp:nvSpPr>
      <dsp:spPr>
        <a:xfrm>
          <a:off x="931280" y="1481016"/>
          <a:ext cx="1227956" cy="613978"/>
        </a:xfrm>
        <a:prstGeom prst="rect">
          <a:avLst/>
        </a:prstGeom>
        <a:solidFill>
          <a:srgbClr val="DACBC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產品</a:t>
          </a:r>
          <a:endParaRPr lang="zh-TW" altLang="en-US" sz="2000" kern="12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931280" y="1481016"/>
        <a:ext cx="1227956" cy="613978"/>
      </dsp:txXfrm>
    </dsp:sp>
    <dsp:sp modelId="{AADBFE13-5AD3-4838-B689-7B2B3DBA4209}">
      <dsp:nvSpPr>
        <dsp:cNvPr id="0" name=""/>
        <dsp:cNvSpPr/>
      </dsp:nvSpPr>
      <dsp:spPr>
        <a:xfrm>
          <a:off x="4216" y="2352865"/>
          <a:ext cx="1227956" cy="613978"/>
        </a:xfrm>
        <a:prstGeom prst="rect">
          <a:avLst/>
        </a:prstGeom>
        <a:solidFill>
          <a:srgbClr val="DACBC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展示商品</a:t>
          </a:r>
          <a:endParaRPr lang="zh-TW" altLang="en-US" sz="2000" kern="12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4216" y="2352865"/>
        <a:ext cx="1227956" cy="613978"/>
      </dsp:txXfrm>
    </dsp:sp>
    <dsp:sp modelId="{18C64811-C64A-4555-8568-5FA30DFDE64B}">
      <dsp:nvSpPr>
        <dsp:cNvPr id="0" name=""/>
        <dsp:cNvSpPr/>
      </dsp:nvSpPr>
      <dsp:spPr>
        <a:xfrm>
          <a:off x="1490043" y="2352865"/>
          <a:ext cx="1596257" cy="613978"/>
        </a:xfrm>
        <a:prstGeom prst="rect">
          <a:avLst/>
        </a:prstGeom>
        <a:solidFill>
          <a:srgbClr val="DACBC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客制化訂製</a:t>
          </a:r>
          <a:endParaRPr lang="zh-TW" altLang="en-US" sz="2000" kern="12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1490043" y="2352865"/>
        <a:ext cx="1596257" cy="613978"/>
      </dsp:txXfrm>
    </dsp:sp>
    <dsp:sp modelId="{F4A192DB-479F-41CE-BD63-25DA0387BD2D}">
      <dsp:nvSpPr>
        <dsp:cNvPr id="0" name=""/>
        <dsp:cNvSpPr/>
      </dsp:nvSpPr>
      <dsp:spPr>
        <a:xfrm>
          <a:off x="4830000" y="1481016"/>
          <a:ext cx="1227956" cy="613978"/>
        </a:xfrm>
        <a:prstGeom prst="rect">
          <a:avLst/>
        </a:prstGeom>
        <a:solidFill>
          <a:srgbClr val="DACBC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場地佈置</a:t>
          </a:r>
          <a:endParaRPr lang="zh-TW" altLang="en-US" sz="2000" kern="12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4830000" y="1481016"/>
        <a:ext cx="1227956" cy="613978"/>
      </dsp:txXfrm>
    </dsp:sp>
    <dsp:sp modelId="{F294BDA4-C1A5-4DB5-8AB8-4B126991920E}">
      <dsp:nvSpPr>
        <dsp:cNvPr id="0" name=""/>
        <dsp:cNvSpPr/>
      </dsp:nvSpPr>
      <dsp:spPr>
        <a:xfrm>
          <a:off x="3344172" y="2352865"/>
          <a:ext cx="1227956" cy="613978"/>
        </a:xfrm>
        <a:prstGeom prst="rect">
          <a:avLst/>
        </a:prstGeom>
        <a:solidFill>
          <a:srgbClr val="DACBC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婚禮佈置</a:t>
          </a:r>
          <a:endParaRPr lang="zh-TW" altLang="en-US" sz="2000" kern="12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3344172" y="2352865"/>
        <a:ext cx="1227956" cy="613978"/>
      </dsp:txXfrm>
    </dsp:sp>
    <dsp:sp modelId="{D31D276A-E2FA-4824-AB30-4F2B97F8BA9E}">
      <dsp:nvSpPr>
        <dsp:cNvPr id="0" name=""/>
        <dsp:cNvSpPr/>
      </dsp:nvSpPr>
      <dsp:spPr>
        <a:xfrm>
          <a:off x="4830000" y="2352865"/>
          <a:ext cx="1227956" cy="613978"/>
        </a:xfrm>
        <a:prstGeom prst="rect">
          <a:avLst/>
        </a:prstGeom>
        <a:solidFill>
          <a:srgbClr val="DACBC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開幕會場</a:t>
          </a:r>
          <a:endParaRPr lang="zh-TW" altLang="en-US" sz="2000" kern="12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4830000" y="2352865"/>
        <a:ext cx="1227956" cy="613978"/>
      </dsp:txXfrm>
    </dsp:sp>
    <dsp:sp modelId="{B3818C92-D629-4893-9203-A712C409E1E9}">
      <dsp:nvSpPr>
        <dsp:cNvPr id="0" name=""/>
        <dsp:cNvSpPr/>
      </dsp:nvSpPr>
      <dsp:spPr>
        <a:xfrm>
          <a:off x="6315827" y="2352865"/>
          <a:ext cx="1227956" cy="613978"/>
        </a:xfrm>
        <a:prstGeom prst="rect">
          <a:avLst/>
        </a:prstGeom>
        <a:solidFill>
          <a:srgbClr val="DACBC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派對活動</a:t>
          </a:r>
          <a:endParaRPr lang="zh-TW" altLang="en-US" sz="2000" kern="12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6315827" y="2352865"/>
        <a:ext cx="1227956" cy="613978"/>
      </dsp:txXfrm>
    </dsp:sp>
    <dsp:sp modelId="{ED6748EF-4F97-4F25-95E5-2728BCEC4B8E}">
      <dsp:nvSpPr>
        <dsp:cNvPr id="0" name=""/>
        <dsp:cNvSpPr/>
      </dsp:nvSpPr>
      <dsp:spPr>
        <a:xfrm>
          <a:off x="8544569" y="1481016"/>
          <a:ext cx="1227956" cy="613978"/>
        </a:xfrm>
        <a:prstGeom prst="rect">
          <a:avLst/>
        </a:prstGeom>
        <a:solidFill>
          <a:srgbClr val="DACBC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課程</a:t>
          </a:r>
          <a:endParaRPr lang="zh-TW" altLang="en-US" sz="2000" kern="12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544569" y="1481016"/>
        <a:ext cx="1227956" cy="613978"/>
      </dsp:txXfrm>
    </dsp:sp>
    <dsp:sp modelId="{78A23BDA-F58E-4021-8E46-951D6D898B91}">
      <dsp:nvSpPr>
        <dsp:cNvPr id="0" name=""/>
        <dsp:cNvSpPr/>
      </dsp:nvSpPr>
      <dsp:spPr>
        <a:xfrm>
          <a:off x="7801655" y="2352865"/>
          <a:ext cx="1227956" cy="613978"/>
        </a:xfrm>
        <a:prstGeom prst="rect">
          <a:avLst/>
        </a:prstGeom>
        <a:solidFill>
          <a:srgbClr val="DACBC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單堂課程</a:t>
          </a:r>
          <a:endParaRPr lang="zh-TW" altLang="en-US" sz="2000" kern="12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7801655" y="2352865"/>
        <a:ext cx="1227956" cy="613978"/>
      </dsp:txXfrm>
    </dsp:sp>
    <dsp:sp modelId="{B7F273F6-D2AD-468F-916A-99DBBAD0301C}">
      <dsp:nvSpPr>
        <dsp:cNvPr id="0" name=""/>
        <dsp:cNvSpPr/>
      </dsp:nvSpPr>
      <dsp:spPr>
        <a:xfrm>
          <a:off x="9287482" y="2352865"/>
          <a:ext cx="1227956" cy="613978"/>
        </a:xfrm>
        <a:prstGeom prst="rect">
          <a:avLst/>
        </a:prstGeom>
        <a:solidFill>
          <a:srgbClr val="DACBC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584F5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rPr>
            <a:t>長期課程</a:t>
          </a:r>
          <a:endParaRPr lang="zh-TW" altLang="en-US" sz="2000" kern="1200" dirty="0">
            <a:solidFill>
              <a:srgbClr val="584F52"/>
            </a:solidFill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9287482" y="2352865"/>
        <a:ext cx="1227956" cy="613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C32A-7A8D-4F15-ACA9-85FE1A153112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554E-35FB-4363-B190-20782CCA1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59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C32A-7A8D-4F15-ACA9-85FE1A153112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554E-35FB-4363-B190-20782CCA1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8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C32A-7A8D-4F15-ACA9-85FE1A153112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554E-35FB-4363-B190-20782CCA1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C32A-7A8D-4F15-ACA9-85FE1A153112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554E-35FB-4363-B190-20782CCA1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65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C32A-7A8D-4F15-ACA9-85FE1A153112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554E-35FB-4363-B190-20782CCA1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05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C32A-7A8D-4F15-ACA9-85FE1A153112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554E-35FB-4363-B190-20782CCA1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89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C32A-7A8D-4F15-ACA9-85FE1A153112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554E-35FB-4363-B190-20782CCA1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20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C32A-7A8D-4F15-ACA9-85FE1A153112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554E-35FB-4363-B190-20782CCA1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0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C32A-7A8D-4F15-ACA9-85FE1A153112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554E-35FB-4363-B190-20782CCA1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8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C32A-7A8D-4F15-ACA9-85FE1A153112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554E-35FB-4363-B190-20782CCA1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94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C32A-7A8D-4F15-ACA9-85FE1A153112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554E-35FB-4363-B190-20782CCA1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5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C32A-7A8D-4F15-ACA9-85FE1A153112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2554E-35FB-4363-B190-20782CCA1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92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3511393" y="4777274"/>
            <a:ext cx="513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spc="300" dirty="0">
                <a:solidFill>
                  <a:srgbClr val="5D4F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CD10</a:t>
            </a:r>
            <a:r>
              <a:rPr lang="en-US" altLang="zh-CN" sz="2800" b="1" spc="300" dirty="0">
                <a:solidFill>
                  <a:srgbClr val="5D4F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800" b="1" spc="300" dirty="0">
                <a:solidFill>
                  <a:srgbClr val="5D4F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I1800056 </a:t>
            </a:r>
            <a:r>
              <a:rPr lang="zh-CN" altLang="en-US" sz="2800" b="1" spc="300" dirty="0">
                <a:solidFill>
                  <a:srgbClr val="5D4F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王節茹</a:t>
            </a:r>
            <a:endParaRPr lang="zh-TW" altLang="en-US" sz="2800" b="1" spc="300" dirty="0">
              <a:solidFill>
                <a:srgbClr val="5D4F5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1" y="1813827"/>
            <a:ext cx="8247181" cy="19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4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65571" y="50512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5D4F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商標設計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312875" y="1255487"/>
            <a:ext cx="25084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D4F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Dreamorist </a:t>
            </a:r>
            <a:r>
              <a:rPr lang="zh-CN" altLang="en-US" sz="2000" dirty="0">
                <a:solidFill>
                  <a:srgbClr val="5D4F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的商標是以她的英文名稱為設計原型，其中字母</a:t>
            </a:r>
            <a:r>
              <a:rPr lang="en-US" altLang="zh-CN" sz="2000" dirty="0" err="1">
                <a:solidFill>
                  <a:srgbClr val="5D4F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CN" altLang="en-US" sz="2000" dirty="0">
                <a:solidFill>
                  <a:srgbClr val="5D4F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以花束代替，強調店鋪以花束為銷售重點。</a:t>
            </a:r>
            <a:endParaRPr lang="en-US" altLang="zh-CN" sz="2000" dirty="0">
              <a:solidFill>
                <a:srgbClr val="5D4F5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D4F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字母以深沉的褐色代表土壤，也在土壤之上孕育出了美麗的花朵與夢想。</a:t>
            </a:r>
            <a:endParaRPr lang="zh-TW" altLang="en-US" sz="2000" dirty="0">
              <a:solidFill>
                <a:srgbClr val="5D4F5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84" y="1689139"/>
            <a:ext cx="8366015" cy="38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8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65571" y="50512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5D4F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3501311016"/>
              </p:ext>
            </p:extLst>
          </p:nvPr>
        </p:nvGraphicFramePr>
        <p:xfrm>
          <a:off x="836172" y="1544594"/>
          <a:ext cx="10519656" cy="357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24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65571" y="50512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5D4F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網站字體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6572" y="2602803"/>
            <a:ext cx="1153885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TW" sz="2800" dirty="0" err="1">
                <a:solidFill>
                  <a:srgbClr val="6E504F"/>
                </a:solidFill>
                <a:latin typeface="Lithos Pro Regular" panose="04020505030E02020A04" pitchFamily="82" charset="0"/>
                <a:ea typeface="微軟正黑體" panose="020B0604030504040204" pitchFamily="34" charset="-120"/>
              </a:rPr>
              <a:t>Lithos</a:t>
            </a:r>
            <a:r>
              <a:rPr lang="en-US" altLang="zh-TW" sz="2800" dirty="0">
                <a:solidFill>
                  <a:srgbClr val="6E504F"/>
                </a:solidFill>
                <a:latin typeface="Lithos Pro Regular" panose="04020505030E02020A04" pitchFamily="82" charset="0"/>
                <a:ea typeface="微軟正黑體" panose="020B0604030504040204" pitchFamily="34" charset="-120"/>
              </a:rPr>
              <a:t> Pro		</a:t>
            </a:r>
            <a:r>
              <a:rPr lang="en-US" altLang="zh-TW" sz="2800" dirty="0" err="1">
                <a:solidFill>
                  <a:srgbClr val="6E504F"/>
                </a:solidFill>
                <a:latin typeface="Poiret One" panose="02000000000000000000" pitchFamily="2" charset="0"/>
                <a:ea typeface="微軟正黑體" panose="020B0604030504040204" pitchFamily="34" charset="-120"/>
              </a:rPr>
              <a:t>Poiret</a:t>
            </a:r>
            <a:r>
              <a:rPr lang="en-US" altLang="zh-TW" sz="2800" dirty="0">
                <a:solidFill>
                  <a:srgbClr val="6E504F"/>
                </a:solidFill>
                <a:latin typeface="Poiret One" panose="02000000000000000000" pitchFamily="2" charset="0"/>
                <a:ea typeface="微軟正黑體" panose="020B0604030504040204" pitchFamily="34" charset="-120"/>
              </a:rPr>
              <a:t> One		</a:t>
            </a:r>
            <a:r>
              <a:rPr lang="en-US" altLang="zh-TW" sz="2800" dirty="0" err="1">
                <a:solidFill>
                  <a:srgbClr val="6E504F"/>
                </a:solidFill>
                <a:latin typeface="Leelawadee UI" panose="020B0502040204020203" pitchFamily="34" charset="-34"/>
                <a:ea typeface="微軟正黑體" panose="020B0604030504040204" pitchFamily="34" charset="-120"/>
                <a:cs typeface="Leelawadee UI" panose="020B0502040204020203" pitchFamily="34" charset="-34"/>
              </a:rPr>
              <a:t>Leelawadee</a:t>
            </a:r>
            <a:r>
              <a:rPr lang="en-US" altLang="zh-TW" sz="2800" dirty="0">
                <a:solidFill>
                  <a:srgbClr val="6E504F"/>
                </a:solidFill>
                <a:latin typeface="Leelawadee UI" panose="020B0502040204020203" pitchFamily="34" charset="-34"/>
                <a:ea typeface="微軟正黑體" panose="020B0604030504040204" pitchFamily="34" charset="-120"/>
                <a:cs typeface="Leelawadee UI" panose="020B0502040204020203" pitchFamily="34" charset="-34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224752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62435" y="5187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5D4F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色彩計畫</a:t>
            </a:r>
          </a:p>
        </p:txBody>
      </p:sp>
      <p:sp>
        <p:nvSpPr>
          <p:cNvPr id="2" name="橢圓 1"/>
          <p:cNvSpPr/>
          <p:nvPr/>
        </p:nvSpPr>
        <p:spPr>
          <a:xfrm>
            <a:off x="1780039" y="2509246"/>
            <a:ext cx="1487603" cy="1487603"/>
          </a:xfrm>
          <a:prstGeom prst="ellipse">
            <a:avLst/>
          </a:prstGeom>
          <a:solidFill>
            <a:srgbClr val="584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244104" y="2509246"/>
            <a:ext cx="1487603" cy="1487603"/>
          </a:xfrm>
          <a:prstGeom prst="ellipse">
            <a:avLst/>
          </a:prstGeom>
          <a:solidFill>
            <a:srgbClr val="DAC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CE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7407" y="4240584"/>
            <a:ext cx="15728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584F52"/>
                </a:solidFill>
              </a:rPr>
              <a:t>RGB: 88 79 82</a:t>
            </a:r>
            <a:br>
              <a:rPr lang="en-US" altLang="zh-TW" dirty="0">
                <a:solidFill>
                  <a:srgbClr val="584F52"/>
                </a:solidFill>
              </a:rPr>
            </a:br>
            <a:r>
              <a:rPr lang="en-US" altLang="zh-TW" dirty="0">
                <a:solidFill>
                  <a:srgbClr val="584F52"/>
                </a:solidFill>
              </a:rPr>
              <a:t>HSL: 340 10 35</a:t>
            </a:r>
            <a:br>
              <a:rPr lang="en-US" altLang="zh-TW" dirty="0">
                <a:solidFill>
                  <a:srgbClr val="584F52"/>
                </a:solidFill>
              </a:rPr>
            </a:br>
            <a:r>
              <a:rPr lang="en-US" altLang="zh-TW" dirty="0">
                <a:solidFill>
                  <a:srgbClr val="584F52"/>
                </a:solidFill>
              </a:rPr>
              <a:t>#584f52</a:t>
            </a:r>
            <a:endParaRPr lang="zh-TW" altLang="en-US" dirty="0">
              <a:solidFill>
                <a:srgbClr val="584F5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61465" y="4240584"/>
            <a:ext cx="18528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DACBC8"/>
                </a:solidFill>
              </a:rPr>
              <a:t>RGB: </a:t>
            </a:r>
            <a:r>
              <a:rPr lang="en-US" altLang="zh-CN" dirty="0">
                <a:solidFill>
                  <a:srgbClr val="DACBC8"/>
                </a:solidFill>
              </a:rPr>
              <a:t>218</a:t>
            </a:r>
            <a:r>
              <a:rPr lang="en-US" altLang="zh-TW" dirty="0">
                <a:solidFill>
                  <a:srgbClr val="DACBC8"/>
                </a:solidFill>
              </a:rPr>
              <a:t> </a:t>
            </a:r>
            <a:r>
              <a:rPr lang="en-US" altLang="zh-CN" dirty="0">
                <a:solidFill>
                  <a:srgbClr val="DACBC8"/>
                </a:solidFill>
              </a:rPr>
              <a:t>203</a:t>
            </a:r>
            <a:r>
              <a:rPr lang="en-US" altLang="zh-TW" dirty="0">
                <a:solidFill>
                  <a:srgbClr val="DACBC8"/>
                </a:solidFill>
              </a:rPr>
              <a:t> 2</a:t>
            </a:r>
            <a:r>
              <a:rPr lang="en-US" altLang="zh-CN" dirty="0">
                <a:solidFill>
                  <a:srgbClr val="DACBC8"/>
                </a:solidFill>
              </a:rPr>
              <a:t>00</a:t>
            </a:r>
          </a:p>
          <a:p>
            <a:pPr algn="ctr"/>
            <a:r>
              <a:rPr lang="en-US" altLang="zh-CN" dirty="0">
                <a:solidFill>
                  <a:srgbClr val="DACBC8"/>
                </a:solidFill>
              </a:rPr>
              <a:t>HSL:10 8 83</a:t>
            </a:r>
            <a:endParaRPr lang="en-US" altLang="zh-TW" dirty="0">
              <a:solidFill>
                <a:srgbClr val="DACBC8"/>
              </a:solidFill>
            </a:endParaRPr>
          </a:p>
          <a:p>
            <a:pPr algn="ctr"/>
            <a:r>
              <a:rPr lang="en-US" altLang="zh-TW" dirty="0">
                <a:solidFill>
                  <a:srgbClr val="DACBC8"/>
                </a:solidFill>
              </a:rPr>
              <a:t>#dacbc8</a:t>
            </a:r>
            <a:endParaRPr lang="zh-TW" altLang="en-US" dirty="0">
              <a:solidFill>
                <a:srgbClr val="DACBC8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708169" y="2509246"/>
            <a:ext cx="1487603" cy="1487603"/>
          </a:xfrm>
          <a:prstGeom prst="ellipse">
            <a:avLst/>
          </a:prstGeom>
          <a:solidFill>
            <a:srgbClr val="9F8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CE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25530" y="4240584"/>
            <a:ext cx="18528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9F8680"/>
                </a:solidFill>
              </a:rPr>
              <a:t>RGB: </a:t>
            </a:r>
            <a:r>
              <a:rPr lang="en-US" altLang="zh-CN" dirty="0">
                <a:solidFill>
                  <a:srgbClr val="9F8680"/>
                </a:solidFill>
              </a:rPr>
              <a:t>159 134 128</a:t>
            </a:r>
          </a:p>
          <a:p>
            <a:pPr algn="ctr"/>
            <a:r>
              <a:rPr lang="en-US" altLang="zh-CN" dirty="0">
                <a:solidFill>
                  <a:srgbClr val="9F8680"/>
                </a:solidFill>
              </a:rPr>
              <a:t>HSL:12 20 62</a:t>
            </a:r>
          </a:p>
          <a:p>
            <a:pPr algn="ctr"/>
            <a:r>
              <a:rPr lang="en-US" altLang="zh-TW" dirty="0">
                <a:solidFill>
                  <a:srgbClr val="9F8680"/>
                </a:solidFill>
              </a:rPr>
              <a:t>#9f8680</a:t>
            </a:r>
            <a:endParaRPr lang="zh-TW" altLang="en-US" dirty="0">
              <a:solidFill>
                <a:srgbClr val="9F86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9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94955" y="374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571" y="50512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6E50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網頁內容</a:t>
            </a:r>
            <a:endParaRPr lang="zh-TW" altLang="en-US" sz="2800" dirty="0">
              <a:solidFill>
                <a:srgbClr val="6E504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D5A01-CC89-48AD-86F5-D01107F19E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3" y="1159401"/>
            <a:ext cx="1199961" cy="56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8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94955" y="374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571" y="50512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6E50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購買頁面</a:t>
            </a:r>
            <a:endParaRPr lang="zh-TW" altLang="en-US" sz="2800" dirty="0">
              <a:solidFill>
                <a:srgbClr val="6E504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5F71C-51BB-4FB1-B013-5DB24DC14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8" y="2351314"/>
            <a:ext cx="3605348" cy="4506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9C9997-3999-4708-B440-B79E6FA06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51" y="1978090"/>
            <a:ext cx="3603626" cy="4879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8609A7-9A3B-401B-8977-462B4490C6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" y="1227333"/>
            <a:ext cx="3603627" cy="563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8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94955" y="374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571" y="50512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6E50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  <a:endParaRPr lang="zh-TW" altLang="en-US" sz="2800" dirty="0">
              <a:solidFill>
                <a:srgbClr val="6E504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2CDA6-E837-4DA4-A33F-74360579C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77" y="2146041"/>
            <a:ext cx="3769567" cy="4711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7810F-F013-467B-BBDE-9D15678C50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83" y="2146040"/>
            <a:ext cx="3769567" cy="4711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7E75B0-50CF-4FB9-A5FB-C84F29E8A7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1" y="2146040"/>
            <a:ext cx="3769567" cy="47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2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176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Lithos Pro Regular</vt:lpstr>
      <vt:lpstr>微軟正黑體</vt:lpstr>
      <vt:lpstr>新細明體</vt:lpstr>
      <vt:lpstr>宋体</vt:lpstr>
      <vt:lpstr>Yu Gothic UI Semilight</vt:lpstr>
      <vt:lpstr>Arial</vt:lpstr>
      <vt:lpstr>Calibri</vt:lpstr>
      <vt:lpstr>Calibri Light</vt:lpstr>
      <vt:lpstr>Leelawadee UI</vt:lpstr>
      <vt:lpstr>Poiret One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jieru ❤</cp:lastModifiedBy>
  <cp:revision>43</cp:revision>
  <dcterms:created xsi:type="dcterms:W3CDTF">2018-05-28T01:23:16Z</dcterms:created>
  <dcterms:modified xsi:type="dcterms:W3CDTF">2018-10-23T15:55:28Z</dcterms:modified>
</cp:coreProperties>
</file>