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FD6DF-515C-43E9-8ABC-DB60F739FE9D}" v="1" dt="2023-06-12T02:36:51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oe Phuong" userId="22febfaeaefa6161" providerId="LiveId" clId="{D30FD6DF-515C-43E9-8ABC-DB60F739FE9D}"/>
    <pc:docChg chg="undo custSel modSld">
      <pc:chgData name="Chloe Phuong" userId="22febfaeaefa6161" providerId="LiveId" clId="{D30FD6DF-515C-43E9-8ABC-DB60F739FE9D}" dt="2023-06-12T02:38:06.812" v="58" actId="26606"/>
      <pc:docMkLst>
        <pc:docMk/>
      </pc:docMkLst>
      <pc:sldChg chg="addSp delSp modSp mod setBg">
        <pc:chgData name="Chloe Phuong" userId="22febfaeaefa6161" providerId="LiveId" clId="{D30FD6DF-515C-43E9-8ABC-DB60F739FE9D}" dt="2023-06-12T02:38:06.812" v="58" actId="26606"/>
        <pc:sldMkLst>
          <pc:docMk/>
          <pc:sldMk cId="95992585" sldId="256"/>
        </pc:sldMkLst>
        <pc:spChg chg="mo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" creationId="{E39C857A-DC29-4B24-9785-413C96B5F900}"/>
          </ac:spMkLst>
        </pc:spChg>
        <pc:spChg chg="mo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3" creationId="{B9D48DD7-295B-419B-9876-01035ECB4378}"/>
          </ac:spMkLst>
        </pc:spChg>
        <pc:spChg chg="add del">
          <ac:chgData name="Chloe Phuong" userId="22febfaeaefa6161" providerId="LiveId" clId="{D30FD6DF-515C-43E9-8ABC-DB60F739FE9D}" dt="2023-06-12T02:37:27.718" v="51" actId="26606"/>
          <ac:spMkLst>
            <pc:docMk/>
            <pc:sldMk cId="95992585" sldId="256"/>
            <ac:spMk id="10" creationId="{93245F62-CCC4-49E4-B95B-EA6C1E790510}"/>
          </ac:spMkLst>
        </pc:spChg>
        <pc:spChg chg="add del">
          <ac:chgData name="Chloe Phuong" userId="22febfaeaefa6161" providerId="LiveId" clId="{D30FD6DF-515C-43E9-8ABC-DB60F739FE9D}" dt="2023-06-12T02:37:27.718" v="51" actId="26606"/>
          <ac:spMkLst>
            <pc:docMk/>
            <pc:sldMk cId="95992585" sldId="256"/>
            <ac:spMk id="12" creationId="{E6C0DD6B-6AA3-448F-9B99-8386295BC1B4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4" creationId="{336AAC24-A98C-465E-AFEE-69D698E77330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5" creationId="{9B8B49ED-6693-497D-8823-F50F891E8DBC}"/>
          </ac:spMkLst>
        </pc:spChg>
        <pc:spChg chg="add del">
          <ac:chgData name="Chloe Phuong" userId="22febfaeaefa6161" providerId="LiveId" clId="{D30FD6DF-515C-43E9-8ABC-DB60F739FE9D}" dt="2023-06-12T02:37:31.980" v="53" actId="26606"/>
          <ac:spMkLst>
            <pc:docMk/>
            <pc:sldMk cId="95992585" sldId="256"/>
            <ac:spMk id="16" creationId="{8DCD3BD4-4F32-431E-A9C3-8D2DA60CD7D8}"/>
          </ac:spMkLst>
        </pc:spChg>
        <pc:spChg chg="add del">
          <ac:chgData name="Chloe Phuong" userId="22febfaeaefa6161" providerId="LiveId" clId="{D30FD6DF-515C-43E9-8ABC-DB60F739FE9D}" dt="2023-06-12T02:37:35.147" v="55" actId="26606"/>
          <ac:spMkLst>
            <pc:docMk/>
            <pc:sldMk cId="95992585" sldId="256"/>
            <ac:spMk id="18" creationId="{0E91F5CA-B392-444C-88E3-BF5BAAEBDEB0}"/>
          </ac:spMkLst>
        </pc:spChg>
        <pc:spChg chg="add del">
          <ac:chgData name="Chloe Phuong" userId="22febfaeaefa6161" providerId="LiveId" clId="{D30FD6DF-515C-43E9-8ABC-DB60F739FE9D}" dt="2023-06-12T02:37:35.147" v="55" actId="26606"/>
          <ac:spMkLst>
            <pc:docMk/>
            <pc:sldMk cId="95992585" sldId="256"/>
            <ac:spMk id="19" creationId="{DFCA2118-59A2-4310-A4B2-F2CBA821E842}"/>
          </ac:spMkLst>
        </pc:spChg>
        <pc:spChg chg="add del">
          <ac:chgData name="Chloe Phuong" userId="22febfaeaefa6161" providerId="LiveId" clId="{D30FD6DF-515C-43E9-8ABC-DB60F739FE9D}" dt="2023-06-12T02:38:06.807" v="57" actId="26606"/>
          <ac:spMkLst>
            <pc:docMk/>
            <pc:sldMk cId="95992585" sldId="256"/>
            <ac:spMk id="21" creationId="{A3363022-C969-41E9-8EB2-E4C94908C1FA}"/>
          </ac:spMkLst>
        </pc:spChg>
        <pc:spChg chg="add del">
          <ac:chgData name="Chloe Phuong" userId="22febfaeaefa6161" providerId="LiveId" clId="{D30FD6DF-515C-43E9-8ABC-DB60F739FE9D}" dt="2023-06-12T02:38:06.807" v="57" actId="26606"/>
          <ac:spMkLst>
            <pc:docMk/>
            <pc:sldMk cId="95992585" sldId="256"/>
            <ac:spMk id="22" creationId="{8D1AD6B3-BE88-4CEB-BA17-790657CC4729}"/>
          </ac:spMkLst>
        </pc:spChg>
        <pc:spChg chg="ad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7" creationId="{F269BDC9-F5DC-4A16-9583-2F8CE418465E}"/>
          </ac:spMkLst>
        </pc:spChg>
        <pc:spChg chg="add">
          <ac:chgData name="Chloe Phuong" userId="22febfaeaefa6161" providerId="LiveId" clId="{D30FD6DF-515C-43E9-8ABC-DB60F739FE9D}" dt="2023-06-12T02:38:06.812" v="58" actId="26606"/>
          <ac:spMkLst>
            <pc:docMk/>
            <pc:sldMk cId="95992585" sldId="256"/>
            <ac:spMk id="28" creationId="{903CE7F4-D1BB-4A5B-8E96-915177640385}"/>
          </ac:spMkLst>
        </pc:spChg>
        <pc:grpChg chg="add del">
          <ac:chgData name="Chloe Phuong" userId="22febfaeaefa6161" providerId="LiveId" clId="{D30FD6DF-515C-43E9-8ABC-DB60F739FE9D}" dt="2023-06-12T02:38:06.807" v="57" actId="26606"/>
          <ac:grpSpMkLst>
            <pc:docMk/>
            <pc:sldMk cId="95992585" sldId="256"/>
            <ac:grpSpMk id="23" creationId="{89D1390B-7E13-4B4F-9CB2-391063412E54}"/>
          </ac:grpSpMkLst>
        </pc:grpChg>
        <pc:picChg chg="add mod">
          <ac:chgData name="Chloe Phuong" userId="22febfaeaefa6161" providerId="LiveId" clId="{D30FD6DF-515C-43E9-8ABC-DB60F739FE9D}" dt="2023-06-12T02:38:06.812" v="58" actId="26606"/>
          <ac:picMkLst>
            <pc:docMk/>
            <pc:sldMk cId="95992585" sldId="256"/>
            <ac:picMk id="5" creationId="{E5B6E803-9F91-1D87-5032-64669D3D3C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Option2TableauProject/My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E39C857A-DC29-4B24-9785-413C96B5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gb" sz="3700">
                <a:hlinkClick r:id="rId2"/>
              </a:rPr>
              <a:t>Option 2 </a:t>
            </a:r>
            <a:r>
              <a:rPr lang="en-GB" sz="3700">
                <a:hlinkClick r:id="rId2"/>
              </a:rPr>
              <a:t>–</a:t>
            </a:r>
            <a:r>
              <a:rPr lang="en-gb" sz="3700">
                <a:hlinkClick r:id="rId2"/>
              </a:rPr>
              <a:t> AirBnB Dataset</a:t>
            </a:r>
            <a:br>
              <a:rPr lang="en-gb" sz="3700">
                <a:hlinkClick r:id="rId2"/>
              </a:rPr>
            </a:br>
            <a:r>
              <a:rPr lang="en-gb" sz="3700">
                <a:hlinkClick r:id="rId2"/>
              </a:rPr>
              <a:t>Tableau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9D48DD7-295B-419B-9876-01035ECB4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/>
              <a:t>Prepared by: Chloe Phuong</a:t>
            </a:r>
            <a:endParaRPr lang="en-US" dirty="0"/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red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5B6E803-9F91-1D87-5032-64669D3D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9" y="643467"/>
            <a:ext cx="10109362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 price">
            <a:extLst>
              <a:ext uri="{FF2B5EF4-FFF2-40B4-BE49-F238E27FC236}">
                <a16:creationId xmlns:a16="http://schemas.microsoft.com/office/drawing/2014/main" id="{5B01F80B-01A5-464F-A32F-8A26AC583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" y="0"/>
            <a:ext cx="12099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orecast num of host">
            <a:extLst>
              <a:ext uri="{FF2B5EF4-FFF2-40B4-BE49-F238E27FC236}">
                <a16:creationId xmlns:a16="http://schemas.microsoft.com/office/drawing/2014/main" id="{0C2B9415-AB06-4A79-8A96-53ABB255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6" y="0"/>
            <a:ext cx="11860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g price property type">
            <a:extLst>
              <a:ext uri="{FF2B5EF4-FFF2-40B4-BE49-F238E27FC236}">
                <a16:creationId xmlns:a16="http://schemas.microsoft.com/office/drawing/2014/main" id="{FC7E271C-3B96-4FD4-8023-85CEBC55C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884"/>
            <a:ext cx="12192000" cy="40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eatmap num of rec">
            <a:extLst>
              <a:ext uri="{FF2B5EF4-FFF2-40B4-BE49-F238E27FC236}">
                <a16:creationId xmlns:a16="http://schemas.microsoft.com/office/drawing/2014/main" id="{33920CB3-9A64-462E-8FA2-E088ED96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5" y="0"/>
            <a:ext cx="10586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um of Beds">
            <a:extLst>
              <a:ext uri="{FF2B5EF4-FFF2-40B4-BE49-F238E27FC236}">
                <a16:creationId xmlns:a16="http://schemas.microsoft.com/office/drawing/2014/main" id="{3E4B7342-156B-4170-A328-E541971CF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6" y="0"/>
            <a:ext cx="11860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y Dashboard">
            <a:extLst>
              <a:ext uri="{FF2B5EF4-FFF2-40B4-BE49-F238E27FC236}">
                <a16:creationId xmlns:a16="http://schemas.microsoft.com/office/drawing/2014/main" id="{704B3FE6-45A0-4691-81AC-73223123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36"/>
            <a:ext cx="12192000" cy="66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Option 2 – AirBnB Dataset Tableau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2 – AirBnB Dataset Tableau Project</dc:title>
  <dc:creator/>
  <cp:lastModifiedBy>Chloe Phuong</cp:lastModifiedBy>
  <cp:revision>1</cp:revision>
  <dcterms:created xsi:type="dcterms:W3CDTF">2023-06-12T02:34:28Z</dcterms:created>
  <dcterms:modified xsi:type="dcterms:W3CDTF">2023-06-12T02:38:11Z</dcterms:modified>
</cp:coreProperties>
</file>