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FD6DF-515C-43E9-8ABC-DB60F739FE9D}" v="4" dt="2023-06-12T16:28:0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oe Phuong" userId="22febfaeaefa6161" providerId="LiveId" clId="{D30FD6DF-515C-43E9-8ABC-DB60F739FE9D}"/>
    <pc:docChg chg="undo custSel addSld delSld modSld">
      <pc:chgData name="Chloe Phuong" userId="22febfaeaefa6161" providerId="LiveId" clId="{D30FD6DF-515C-43E9-8ABC-DB60F739FE9D}" dt="2023-06-12T16:34:25.849" v="462" actId="255"/>
      <pc:docMkLst>
        <pc:docMk/>
      </pc:docMkLst>
      <pc:sldChg chg="addSp delSp modSp mod setBg">
        <pc:chgData name="Chloe Phuong" userId="22febfaeaefa6161" providerId="LiveId" clId="{D30FD6DF-515C-43E9-8ABC-DB60F739FE9D}" dt="2023-06-12T02:38:06.812" v="58" actId="26606"/>
        <pc:sldMkLst>
          <pc:docMk/>
          <pc:sldMk cId="95992585" sldId="256"/>
        </pc:sldMkLst>
        <pc:spChg chg="mo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" creationId="{E39C857A-DC29-4B24-9785-413C96B5F900}"/>
          </ac:spMkLst>
        </pc:spChg>
        <pc:spChg chg="mo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3" creationId="{B9D48DD7-295B-419B-9876-01035ECB4378}"/>
          </ac:spMkLst>
        </pc:spChg>
        <pc:spChg chg="add del">
          <ac:chgData name="Chloe Phuong" userId="22febfaeaefa6161" providerId="LiveId" clId="{D30FD6DF-515C-43E9-8ABC-DB60F739FE9D}" dt="2023-06-12T02:37:27.718" v="51" actId="26606"/>
          <ac:spMkLst>
            <pc:docMk/>
            <pc:sldMk cId="95992585" sldId="256"/>
            <ac:spMk id="10" creationId="{93245F62-CCC4-49E4-B95B-EA6C1E790510}"/>
          </ac:spMkLst>
        </pc:spChg>
        <pc:spChg chg="add del">
          <ac:chgData name="Chloe Phuong" userId="22febfaeaefa6161" providerId="LiveId" clId="{D30FD6DF-515C-43E9-8ABC-DB60F739FE9D}" dt="2023-06-12T02:37:27.718" v="51" actId="26606"/>
          <ac:spMkLst>
            <pc:docMk/>
            <pc:sldMk cId="95992585" sldId="256"/>
            <ac:spMk id="12" creationId="{E6C0DD6B-6AA3-448F-9B99-8386295BC1B4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4" creationId="{336AAC24-A98C-465E-AFEE-69D698E77330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5" creationId="{9B8B49ED-6693-497D-8823-F50F891E8DBC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6" creationId="{8DCD3BD4-4F32-431E-A9C3-8D2DA60CD7D8}"/>
          </ac:spMkLst>
        </pc:spChg>
        <pc:spChg chg="add del">
          <ac:chgData name="Chloe Phuong" userId="22febfaeaefa6161" providerId="LiveId" clId="{D30FD6DF-515C-43E9-8ABC-DB60F739FE9D}" dt="2023-06-12T02:37:35.147" v="55" actId="26606"/>
          <ac:spMkLst>
            <pc:docMk/>
            <pc:sldMk cId="95992585" sldId="256"/>
            <ac:spMk id="18" creationId="{0E91F5CA-B392-444C-88E3-BF5BAAEBDEB0}"/>
          </ac:spMkLst>
        </pc:spChg>
        <pc:spChg chg="add del">
          <ac:chgData name="Chloe Phuong" userId="22febfaeaefa6161" providerId="LiveId" clId="{D30FD6DF-515C-43E9-8ABC-DB60F739FE9D}" dt="2023-06-12T02:37:35.147" v="55" actId="26606"/>
          <ac:spMkLst>
            <pc:docMk/>
            <pc:sldMk cId="95992585" sldId="256"/>
            <ac:spMk id="19" creationId="{DFCA2118-59A2-4310-A4B2-F2CBA821E842}"/>
          </ac:spMkLst>
        </pc:spChg>
        <pc:spChg chg="add del">
          <ac:chgData name="Chloe Phuong" userId="22febfaeaefa6161" providerId="LiveId" clId="{D30FD6DF-515C-43E9-8ABC-DB60F739FE9D}" dt="2023-06-12T02:38:06.807" v="57" actId="26606"/>
          <ac:spMkLst>
            <pc:docMk/>
            <pc:sldMk cId="95992585" sldId="256"/>
            <ac:spMk id="21" creationId="{A3363022-C969-41E9-8EB2-E4C94908C1FA}"/>
          </ac:spMkLst>
        </pc:spChg>
        <pc:spChg chg="add del">
          <ac:chgData name="Chloe Phuong" userId="22febfaeaefa6161" providerId="LiveId" clId="{D30FD6DF-515C-43E9-8ABC-DB60F739FE9D}" dt="2023-06-12T02:38:06.807" v="57" actId="26606"/>
          <ac:spMkLst>
            <pc:docMk/>
            <pc:sldMk cId="95992585" sldId="256"/>
            <ac:spMk id="22" creationId="{8D1AD6B3-BE88-4CEB-BA17-790657CC4729}"/>
          </ac:spMkLst>
        </pc:spChg>
        <pc:spChg chg="ad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7" creationId="{F269BDC9-F5DC-4A16-9583-2F8CE418465E}"/>
          </ac:spMkLst>
        </pc:spChg>
        <pc:spChg chg="ad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8" creationId="{903CE7F4-D1BB-4A5B-8E96-915177640385}"/>
          </ac:spMkLst>
        </pc:spChg>
        <pc:grpChg chg="add del">
          <ac:chgData name="Chloe Phuong" userId="22febfaeaefa6161" providerId="LiveId" clId="{D30FD6DF-515C-43E9-8ABC-DB60F739FE9D}" dt="2023-06-12T02:38:06.807" v="57" actId="26606"/>
          <ac:grpSpMkLst>
            <pc:docMk/>
            <pc:sldMk cId="95992585" sldId="256"/>
            <ac:grpSpMk id="23" creationId="{89D1390B-7E13-4B4F-9CB2-391063412E54}"/>
          </ac:grpSpMkLst>
        </pc:grpChg>
        <pc:picChg chg="add mod">
          <ac:chgData name="Chloe Phuong" userId="22febfaeaefa6161" providerId="LiveId" clId="{D30FD6DF-515C-43E9-8ABC-DB60F739FE9D}" dt="2023-06-12T02:38:06.812" v="58" actId="26606"/>
          <ac:picMkLst>
            <pc:docMk/>
            <pc:sldMk cId="95992585" sldId="256"/>
            <ac:picMk id="5" creationId="{E5B6E803-9F91-1D87-5032-64669D3D3C3B}"/>
          </ac:picMkLst>
        </pc:picChg>
      </pc:sldChg>
      <pc:sldChg chg="addSp modSp mod">
        <pc:chgData name="Chloe Phuong" userId="22febfaeaefa6161" providerId="LiveId" clId="{D30FD6DF-515C-43E9-8ABC-DB60F739FE9D}" dt="2023-06-12T16:23:15.912" v="113" actId="255"/>
        <pc:sldMkLst>
          <pc:docMk/>
          <pc:sldMk cId="95992585" sldId="257"/>
        </pc:sldMkLst>
        <pc:spChg chg="add mod">
          <ac:chgData name="Chloe Phuong" userId="22febfaeaefa6161" providerId="LiveId" clId="{D30FD6DF-515C-43E9-8ABC-DB60F739FE9D}" dt="2023-06-12T16:23:15.912" v="113" actId="255"/>
          <ac:spMkLst>
            <pc:docMk/>
            <pc:sldMk cId="95992585" sldId="257"/>
            <ac:spMk id="4" creationId="{C62805E1-5D21-0E5B-3BB6-F1890CAFA6CC}"/>
          </ac:spMkLst>
        </pc:spChg>
      </pc:sldChg>
      <pc:sldChg chg="addSp modSp mod">
        <pc:chgData name="Chloe Phuong" userId="22febfaeaefa6161" providerId="LiveId" clId="{D30FD6DF-515C-43E9-8ABC-DB60F739FE9D}" dt="2023-06-12T16:24:07.105" v="120" actId="1076"/>
        <pc:sldMkLst>
          <pc:docMk/>
          <pc:sldMk cId="95992585" sldId="258"/>
        </pc:sldMkLst>
        <pc:spChg chg="add mod">
          <ac:chgData name="Chloe Phuong" userId="22febfaeaefa6161" providerId="LiveId" clId="{D30FD6DF-515C-43E9-8ABC-DB60F739FE9D}" dt="2023-06-12T16:24:07.105" v="120" actId="1076"/>
          <ac:spMkLst>
            <pc:docMk/>
            <pc:sldMk cId="95992585" sldId="258"/>
            <ac:spMk id="2" creationId="{1761401B-0AAE-C250-F24B-7CA2BE500AF1}"/>
          </ac:spMkLst>
        </pc:spChg>
      </pc:sldChg>
      <pc:sldChg chg="addSp modSp mod">
        <pc:chgData name="Chloe Phuong" userId="22febfaeaefa6161" providerId="LiveId" clId="{D30FD6DF-515C-43E9-8ABC-DB60F739FE9D}" dt="2023-06-12T16:25:32.393" v="130" actId="1076"/>
        <pc:sldMkLst>
          <pc:docMk/>
          <pc:sldMk cId="95992585" sldId="259"/>
        </pc:sldMkLst>
        <pc:spChg chg="add mod">
          <ac:chgData name="Chloe Phuong" userId="22febfaeaefa6161" providerId="LiveId" clId="{D30FD6DF-515C-43E9-8ABC-DB60F739FE9D}" dt="2023-06-12T16:25:32.393" v="130" actId="1076"/>
          <ac:spMkLst>
            <pc:docMk/>
            <pc:sldMk cId="95992585" sldId="259"/>
            <ac:spMk id="3" creationId="{B60C9D4B-2E41-3B88-AAF2-97E59528D8EE}"/>
          </ac:spMkLst>
        </pc:spChg>
      </pc:sldChg>
      <pc:sldChg chg="addSp modSp mod">
        <pc:chgData name="Chloe Phuong" userId="22febfaeaefa6161" providerId="LiveId" clId="{D30FD6DF-515C-43E9-8ABC-DB60F739FE9D}" dt="2023-06-12T16:26:12.055" v="136" actId="1076"/>
        <pc:sldMkLst>
          <pc:docMk/>
          <pc:sldMk cId="95992585" sldId="260"/>
        </pc:sldMkLst>
        <pc:spChg chg="add mod">
          <ac:chgData name="Chloe Phuong" userId="22febfaeaefa6161" providerId="LiveId" clId="{D30FD6DF-515C-43E9-8ABC-DB60F739FE9D}" dt="2023-06-12T16:26:12.055" v="136" actId="1076"/>
          <ac:spMkLst>
            <pc:docMk/>
            <pc:sldMk cId="95992585" sldId="260"/>
            <ac:spMk id="2" creationId="{FBBFD2C0-46EA-B5E9-E60C-031663F03229}"/>
          </ac:spMkLst>
        </pc:spChg>
      </pc:sldChg>
      <pc:sldChg chg="addSp delSp modSp mod">
        <pc:chgData name="Chloe Phuong" userId="22febfaeaefa6161" providerId="LiveId" clId="{D30FD6DF-515C-43E9-8ABC-DB60F739FE9D}" dt="2023-06-12T16:30:19.231" v="140"/>
        <pc:sldMkLst>
          <pc:docMk/>
          <pc:sldMk cId="95992585" sldId="261"/>
        </pc:sldMkLst>
        <pc:spChg chg="add del">
          <ac:chgData name="Chloe Phuong" userId="22febfaeaefa6161" providerId="LiveId" clId="{D30FD6DF-515C-43E9-8ABC-DB60F739FE9D}" dt="2023-06-12T16:27:56.668" v="138" actId="22"/>
          <ac:spMkLst>
            <pc:docMk/>
            <pc:sldMk cId="95992585" sldId="261"/>
            <ac:spMk id="3" creationId="{00CADFCA-269D-66BA-AB00-0FCD8E280D3F}"/>
          </ac:spMkLst>
        </pc:spChg>
        <pc:spChg chg="add mod">
          <ac:chgData name="Chloe Phuong" userId="22febfaeaefa6161" providerId="LiveId" clId="{D30FD6DF-515C-43E9-8ABC-DB60F739FE9D}" dt="2023-06-12T16:30:19.231" v="140"/>
          <ac:spMkLst>
            <pc:docMk/>
            <pc:sldMk cId="95992585" sldId="261"/>
            <ac:spMk id="4" creationId="{AFF468DE-273A-AE89-9F15-4B634FBED7EC}"/>
          </ac:spMkLst>
        </pc:spChg>
      </pc:sldChg>
      <pc:sldChg chg="addSp modSp new mod setBg">
        <pc:chgData name="Chloe Phuong" userId="22febfaeaefa6161" providerId="LiveId" clId="{D30FD6DF-515C-43E9-8ABC-DB60F739FE9D}" dt="2023-06-12T16:18:12.743" v="100" actId="20577"/>
        <pc:sldMkLst>
          <pc:docMk/>
          <pc:sldMk cId="2630218544" sldId="263"/>
        </pc:sldMkLst>
        <pc:spChg chg="mod">
          <ac:chgData name="Chloe Phuong" userId="22febfaeaefa6161" providerId="LiveId" clId="{D30FD6DF-515C-43E9-8ABC-DB60F739FE9D}" dt="2023-06-12T16:17:42.438" v="91" actId="20577"/>
          <ac:spMkLst>
            <pc:docMk/>
            <pc:sldMk cId="2630218544" sldId="263"/>
            <ac:spMk id="2" creationId="{DFC13C8F-6FEB-BAF4-3580-4FCDA3ED7B31}"/>
          </ac:spMkLst>
        </pc:spChg>
        <pc:spChg chg="mod">
          <ac:chgData name="Chloe Phuong" userId="22febfaeaefa6161" providerId="LiveId" clId="{D30FD6DF-515C-43E9-8ABC-DB60F739FE9D}" dt="2023-06-12T16:18:12.743" v="100" actId="20577"/>
          <ac:spMkLst>
            <pc:docMk/>
            <pc:sldMk cId="2630218544" sldId="263"/>
            <ac:spMk id="3" creationId="{5EF5844F-7E03-BB39-8FAC-AB1393168204}"/>
          </ac:spMkLst>
        </pc:spChg>
        <pc:spChg chg="add">
          <ac:chgData name="Chloe Phuong" userId="22febfaeaefa6161" providerId="LiveId" clId="{D30FD6DF-515C-43E9-8ABC-DB60F739FE9D}" dt="2023-06-12T16:14:45.818" v="60" actId="26606"/>
          <ac:spMkLst>
            <pc:docMk/>
            <pc:sldMk cId="2630218544" sldId="263"/>
            <ac:spMk id="8" creationId="{100EDD19-6802-4EC3-95CE-CFFAB042CFD6}"/>
          </ac:spMkLst>
        </pc:spChg>
        <pc:spChg chg="add">
          <ac:chgData name="Chloe Phuong" userId="22febfaeaefa6161" providerId="LiveId" clId="{D30FD6DF-515C-43E9-8ABC-DB60F739FE9D}" dt="2023-06-12T16:14:45.818" v="60" actId="26606"/>
          <ac:spMkLst>
            <pc:docMk/>
            <pc:sldMk cId="2630218544" sldId="263"/>
            <ac:spMk id="10" creationId="{DB17E863-922E-4C26-BD64-E8FD41D28661}"/>
          </ac:spMkLst>
        </pc:spChg>
      </pc:sldChg>
      <pc:sldChg chg="add del">
        <pc:chgData name="Chloe Phuong" userId="22febfaeaefa6161" providerId="LiveId" clId="{D30FD6DF-515C-43E9-8ABC-DB60F739FE9D}" dt="2023-06-12T16:21:33.736" v="102" actId="47"/>
        <pc:sldMkLst>
          <pc:docMk/>
          <pc:sldMk cId="2163210829" sldId="264"/>
        </pc:sldMkLst>
      </pc:sldChg>
      <pc:sldChg chg="modSp new mod">
        <pc:chgData name="Chloe Phuong" userId="22febfaeaefa6161" providerId="LiveId" clId="{D30FD6DF-515C-43E9-8ABC-DB60F739FE9D}" dt="2023-06-12T16:34:25.849" v="462" actId="255"/>
        <pc:sldMkLst>
          <pc:docMk/>
          <pc:sldMk cId="2274611536" sldId="264"/>
        </pc:sldMkLst>
        <pc:spChg chg="mod">
          <ac:chgData name="Chloe Phuong" userId="22febfaeaefa6161" providerId="LiveId" clId="{D30FD6DF-515C-43E9-8ABC-DB60F739FE9D}" dt="2023-06-12T16:30:46.248" v="146" actId="20577"/>
          <ac:spMkLst>
            <pc:docMk/>
            <pc:sldMk cId="2274611536" sldId="264"/>
            <ac:spMk id="2" creationId="{66CAFADA-FB21-2D0B-8FB4-6C9B9785E634}"/>
          </ac:spMkLst>
        </pc:spChg>
        <pc:spChg chg="mod">
          <ac:chgData name="Chloe Phuong" userId="22febfaeaefa6161" providerId="LiveId" clId="{D30FD6DF-515C-43E9-8ABC-DB60F739FE9D}" dt="2023-06-12T16:34:25.849" v="462" actId="255"/>
          <ac:spMkLst>
            <pc:docMk/>
            <pc:sldMk cId="2274611536" sldId="264"/>
            <ac:spMk id="3" creationId="{B8CEB27A-BAF2-456A-8EB7-1F378EF3AA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Option2TableauProject/My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39C857A-DC29-4B24-9785-413C96B5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gb" sz="3700">
                <a:hlinkClick r:id="rId2"/>
              </a:rPr>
              <a:t>Option 2 </a:t>
            </a:r>
            <a:r>
              <a:rPr lang="en-GB" sz="3700">
                <a:hlinkClick r:id="rId2"/>
              </a:rPr>
              <a:t>–</a:t>
            </a:r>
            <a:r>
              <a:rPr lang="en-gb" sz="3700">
                <a:hlinkClick r:id="rId2"/>
              </a:rPr>
              <a:t> AirBnB Dataset</a:t>
            </a:r>
            <a:br>
              <a:rPr lang="en-gb" sz="3700">
                <a:hlinkClick r:id="rId2"/>
              </a:rPr>
            </a:br>
            <a:r>
              <a:rPr lang="en-gb" sz="3700">
                <a:hlinkClick r:id="rId2"/>
              </a:rPr>
              <a:t>Tableau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9D48DD7-295B-419B-9876-01035ECB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/>
              <a:t>Prepared by: Chloe Phuong</a:t>
            </a:r>
            <a:endParaRPr lang="en-US" dirty="0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5B6E803-9F91-1D87-5032-64669D3D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9" y="643467"/>
            <a:ext cx="10109362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13C8F-6FEB-BAF4-3580-4FCDA3ED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Project Objective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844F-7E03-BB39-8FAC-AB139316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My overall objectives of this project are:</a:t>
            </a:r>
          </a:p>
          <a:p>
            <a:r>
              <a:rPr lang="en-US" sz="2200" dirty="0"/>
              <a:t>Identify trends and patterns in pricing across different neighborhoods and property types.</a:t>
            </a:r>
          </a:p>
          <a:p>
            <a:r>
              <a:rPr lang="en-US" sz="2200" dirty="0"/>
              <a:t>Forecast the number of new hosts over time to anticipate market growth.</a:t>
            </a:r>
          </a:p>
          <a:p>
            <a:r>
              <a:rPr lang="en-US" sz="2200" dirty="0"/>
              <a:t>Cluster property types based on pricing to gain insights into market segments.</a:t>
            </a:r>
          </a:p>
          <a:p>
            <a:r>
              <a:rPr lang="en-US" sz="2200" dirty="0"/>
              <a:t>Visualize the density and distribution of records to identify areas of high activity.</a:t>
            </a:r>
          </a:p>
          <a:p>
            <a:r>
              <a:rPr lang="en-US" sz="2200" dirty="0"/>
              <a:t>Explore the distribution of beds across room types to understand accommodation preferences.</a:t>
            </a:r>
          </a:p>
          <a:p>
            <a:r>
              <a:rPr lang="en-US" sz="2200" dirty="0"/>
              <a:t>Finally, create a dashboard to present the analyzed data and visualizations in a clear and concise manner.</a:t>
            </a:r>
          </a:p>
        </p:txBody>
      </p:sp>
    </p:spTree>
    <p:extLst>
      <p:ext uri="{BB962C8B-B14F-4D97-AF65-F5344CB8AC3E}">
        <p14:creationId xmlns:p14="http://schemas.microsoft.com/office/powerpoint/2010/main" val="263021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price">
            <a:extLst>
              <a:ext uri="{FF2B5EF4-FFF2-40B4-BE49-F238E27FC236}">
                <a16:creationId xmlns:a16="http://schemas.microsoft.com/office/drawing/2014/main" id="{5B01F80B-01A5-464F-A32F-8A26AC58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" y="0"/>
            <a:ext cx="120998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805E1-5D21-0E5B-3BB6-F1890CAFA6CC}"/>
              </a:ext>
            </a:extLst>
          </p:cNvPr>
          <p:cNvSpPr txBox="1"/>
          <p:nvPr/>
        </p:nvSpPr>
        <p:spPr>
          <a:xfrm>
            <a:off x="7695028" y="5739618"/>
            <a:ext cx="4276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How does the average price vary across different neighborhoods in NYC?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recast num of host">
            <a:extLst>
              <a:ext uri="{FF2B5EF4-FFF2-40B4-BE49-F238E27FC236}">
                <a16:creationId xmlns:a16="http://schemas.microsoft.com/office/drawing/2014/main" id="{0C2B9415-AB06-4A79-8A96-53ABB255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" y="0"/>
            <a:ext cx="1186040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61401B-0AAE-C250-F24B-7CA2BE500AF1}"/>
              </a:ext>
            </a:extLst>
          </p:cNvPr>
          <p:cNvSpPr txBox="1"/>
          <p:nvPr/>
        </p:nvSpPr>
        <p:spPr>
          <a:xfrm>
            <a:off x="1214511" y="520504"/>
            <a:ext cx="4276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What are the projected future trends for the number of new hosts?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price property type">
            <a:extLst>
              <a:ext uri="{FF2B5EF4-FFF2-40B4-BE49-F238E27FC236}">
                <a16:creationId xmlns:a16="http://schemas.microsoft.com/office/drawing/2014/main" id="{FC7E271C-3B96-4FD4-8023-85CEBC55C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884"/>
            <a:ext cx="12192000" cy="4096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C9D4B-2E41-3B88-AAF2-97E59528D8EE}"/>
              </a:ext>
            </a:extLst>
          </p:cNvPr>
          <p:cNvSpPr txBox="1"/>
          <p:nvPr/>
        </p:nvSpPr>
        <p:spPr>
          <a:xfrm>
            <a:off x="6467621" y="5751434"/>
            <a:ext cx="4533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How do the average prices differ among different property types?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eatmap num of rec">
            <a:extLst>
              <a:ext uri="{FF2B5EF4-FFF2-40B4-BE49-F238E27FC236}">
                <a16:creationId xmlns:a16="http://schemas.microsoft.com/office/drawing/2014/main" id="{33920CB3-9A64-462E-8FA2-E088ED96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5" y="0"/>
            <a:ext cx="1058628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FD2C0-46EA-B5E9-E60C-031663F03229}"/>
              </a:ext>
            </a:extLst>
          </p:cNvPr>
          <p:cNvSpPr txBox="1"/>
          <p:nvPr/>
        </p:nvSpPr>
        <p:spPr>
          <a:xfrm>
            <a:off x="6748975" y="5695163"/>
            <a:ext cx="4533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Where are the areas or categories with the highest concentration of records in the dataset?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um of Beds">
            <a:extLst>
              <a:ext uri="{FF2B5EF4-FFF2-40B4-BE49-F238E27FC236}">
                <a16:creationId xmlns:a16="http://schemas.microsoft.com/office/drawing/2014/main" id="{3E4B7342-156B-4170-A328-E541971CF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" y="0"/>
            <a:ext cx="118604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468DE-273A-AE89-9F15-4B634FBED7EC}"/>
              </a:ext>
            </a:extLst>
          </p:cNvPr>
          <p:cNvSpPr txBox="1"/>
          <p:nvPr/>
        </p:nvSpPr>
        <p:spPr>
          <a:xfrm>
            <a:off x="6748975" y="5695163"/>
            <a:ext cx="4533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How does the distribution of percentage of beds vary across different types of rooms?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y Dashboard">
            <a:extLst>
              <a:ext uri="{FF2B5EF4-FFF2-40B4-BE49-F238E27FC236}">
                <a16:creationId xmlns:a16="http://schemas.microsoft.com/office/drawing/2014/main" id="{704B3FE6-45A0-4691-81AC-73223123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36"/>
            <a:ext cx="12192000" cy="66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FADA-FB21-2D0B-8FB4-6C9B9785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B27A-BAF2-456A-8EB7-1F378EF3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/>
              <a:t>Option 1: uncleaned dataset and difficulty to find common keys. Took me a lot of time to understand the questions</a:t>
            </a:r>
          </a:p>
          <a:p>
            <a:pPr>
              <a:buFontTx/>
              <a:buChar char="-"/>
            </a:pPr>
            <a:r>
              <a:rPr lang="en-US" sz="2200" dirty="0"/>
              <a:t>Quite time consuming to come up with ideas and choose suitable charts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If I had more time…</a:t>
            </a:r>
          </a:p>
          <a:p>
            <a:pPr marL="0" indent="0">
              <a:buNone/>
            </a:pPr>
            <a:r>
              <a:rPr lang="en-US" sz="2200" dirty="0"/>
              <a:t>- creating more charts and conducting additional experiments to extract further insights from the data.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(And maybe I would like to continue to work on Option 1 to solve it)</a:t>
            </a:r>
          </a:p>
        </p:txBody>
      </p:sp>
    </p:spTree>
    <p:extLst>
      <p:ext uri="{BB962C8B-B14F-4D97-AF65-F5344CB8AC3E}">
        <p14:creationId xmlns:p14="http://schemas.microsoft.com/office/powerpoint/2010/main" val="227461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Option 2 – AirBnB Dataset Tableau Project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2 – AirBnB Dataset Tableau Project</dc:title>
  <dc:creator/>
  <cp:lastModifiedBy>Chloe Phuong</cp:lastModifiedBy>
  <cp:revision>1</cp:revision>
  <dcterms:created xsi:type="dcterms:W3CDTF">2023-06-12T02:34:28Z</dcterms:created>
  <dcterms:modified xsi:type="dcterms:W3CDTF">2023-06-12T16:34:32Z</dcterms:modified>
</cp:coreProperties>
</file>