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2AA7-2890-07BF-F952-E0F110D43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F3DF6-AF2F-AC1E-6AEF-1FAC7C03A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DF6A-57E6-41BB-4272-C6291B46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3C28-F8AE-21E8-C952-08E631F9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8776-B167-A8CB-507B-24BF8924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498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3489-C629-46EA-3680-C5056F2E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D0870-F349-ADED-942A-3657FE52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C89E-83DA-29AA-0302-CD23278A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AC7D-5E62-DB25-AD76-D2413C94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AB86-8C0A-05E2-2AD0-5C4FE6C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35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6380A-836D-4CE1-45C7-DBAD1E766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07BF-1B63-28C5-C2AB-E6027C3B2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D7BC-C5E7-1A1D-6313-5B35DC60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A53C-B0D5-8B4E-FE1F-2E899623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D8F3-9C94-7177-9411-8CD86701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883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2683-9371-9856-3BCB-3C0910AA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10EB-6E15-F33B-2DE1-A0C17BCC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63E5-8174-C62D-9713-3370186E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C782-D31C-5A14-F944-E00BB38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7AEE-2A9D-89C6-28A8-6720577D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451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46B-E497-AC78-6963-DA8947D9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C39C5-7FCF-9DF3-E28C-D2EC333B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7022-46DE-3D09-754A-DB364BB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4D55-16BE-D6D8-23A3-09F54390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7E38-DA68-2921-70C0-A28D09A8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955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1531-25D0-69E8-6E06-109D0072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0804-3850-712E-997D-1A62483DB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E8BF-C510-0C45-DB25-7C00DD24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E3D9-E187-A888-417A-A719D0B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4203-7468-08D4-6A39-BDA736F0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BDD0-0626-7849-07EC-587CD716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604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3E03-76B7-97B0-9BF8-A4973007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1C2A-8555-EEF3-55F4-87973333E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B399-C55F-9454-B78A-B14B87BC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F13EB-0834-FCAC-29DF-13E0DD1B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FCCDD-FA33-CE15-E7CB-97C174ACF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C7C9A-D5FC-D154-758D-F3E7DF17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9133E-CDE5-5220-C4A4-B89BFC32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0178F-6896-7B01-113C-75762CA7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386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07C9-302B-A93B-3E74-13CF436B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47B3A-C372-50B6-5469-3A8829DB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BEAE-EA28-EF9E-A259-1F2AF13C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60148-BC1E-1531-385B-CCA63937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40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2122F-5F87-0853-BD7D-11941310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9617F-DA98-D68F-9525-8D31FBFA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AE19C-160B-EF6E-BD34-F9AFF5B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58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4095-C842-9AF8-F710-4F01AAA2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4AE2-11F7-F8C8-A8A0-F0CF8331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23356-90C3-64CE-146D-8ECFC4DC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617-F4E6-367D-5752-6A7C452B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2DFA1-A0B1-5535-ACB3-3761B8C2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AB1F-7749-946E-551C-EB6A1CD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49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2624-A54B-0E9C-0368-B31D44D9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02E9A-88A3-2C3E-9C13-FDF71076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7923-08E3-FABE-C285-1DC635C12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386CD-E77E-E3D4-59E7-143A2184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D1F3-46C8-42C2-23C4-A8180427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43060-C38A-6C54-C86B-3B95B8F6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198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B467D-33D4-3FB6-EFC2-C33C5FB3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E505-A855-9BC1-7C85-021D167E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A062-E91E-6282-90C3-EA527388A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339F-D834-0AFC-354A-2870F375C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5D86-29CA-909E-C88A-B057781AB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439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than.ho.name/posts/exploring-modal-synthesis/" TargetMode="External"/><Relationship Id="rId2" Type="http://schemas.openxmlformats.org/officeDocument/2006/relationships/hyperlink" Target="https://ccrma.stanford.edu/~bilbao/booktop/node1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ED27-8C4B-841A-E8BF-7E67EA142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Audio Programming Project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26B29-67ED-2A40-2B75-B2D031689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Real-Time Modal Resonator</a:t>
            </a:r>
          </a:p>
          <a:p>
            <a:endParaRPr lang="en-GB" dirty="0"/>
          </a:p>
          <a:p>
            <a:r>
              <a:rPr lang="en-GB" dirty="0"/>
              <a:t>Pi </a:t>
            </a:r>
            <a:r>
              <a:rPr lang="en-GB" dirty="0" err="1"/>
              <a:t>Xiaojie</a:t>
            </a:r>
            <a:r>
              <a:rPr lang="en-GB" dirty="0"/>
              <a:t> and Sean Turland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30715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71BE-B608-827D-A550-0C368355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</a:t>
            </a:r>
            <a:endParaRPr lang="en-FI" dirty="0"/>
          </a:p>
        </p:txBody>
      </p:sp>
      <p:pic>
        <p:nvPicPr>
          <p:cNvPr id="6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330CC70-B3F5-6C9F-F583-C7445CBF4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6804"/>
            <a:ext cx="6324600" cy="33147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DBDAF-EB81-23B4-39B0-EBB7B6DF6A96}"/>
              </a:ext>
            </a:extLst>
          </p:cNvPr>
          <p:cNvSpPr txBox="1"/>
          <p:nvPr/>
        </p:nvSpPr>
        <p:spPr>
          <a:xfrm>
            <a:off x="838200" y="2181225"/>
            <a:ext cx="3943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Modal decomposition of the vibration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Excitation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PDE description can be modelled efficiently for real-time by precise bandpass filters at each partial frequency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5026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B66C-B881-17F1-C28C-E527CEE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Maths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75F57-A2A0-F207-91B6-23F5B6FE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50" y="1726350"/>
            <a:ext cx="1771897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C3257-9C34-29AE-CE81-5457F438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02" y="2428735"/>
            <a:ext cx="3724795" cy="100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3BB227-DA2A-4957-6C8B-37C0F536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54" y="3502647"/>
            <a:ext cx="2962688" cy="96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005E4-7D9C-7AC7-AA3C-B1998B254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984" y="4333811"/>
            <a:ext cx="431542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E8D4-9844-3CF7-42B0-82AED013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Instruments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95F4-0539-8A8E-293F-A0DF26E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675" y="1920875"/>
            <a:ext cx="4429125" cy="4351338"/>
          </a:xfrm>
        </p:spPr>
        <p:txBody>
          <a:bodyPr/>
          <a:lstStyle/>
          <a:p>
            <a:r>
              <a:rPr lang="en-GB" dirty="0"/>
              <a:t>Precisely-tuned lookup tables </a:t>
            </a:r>
          </a:p>
          <a:p>
            <a:r>
              <a:rPr lang="en-GB" dirty="0"/>
              <a:t>Interpolates between modal settings of various objects, materials</a:t>
            </a:r>
          </a:p>
          <a:p>
            <a:endParaRPr lang="en-FI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B2D5CE-597F-86C8-6035-2F95998F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68425"/>
            <a:ext cx="51244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29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00FD-2F9F-9E55-E98A-95BA084D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66E5-266A-5BA5-4562-DAF21603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Frequency</a:t>
            </a:r>
          </a:p>
          <a:p>
            <a:pPr lvl="1"/>
            <a:r>
              <a:rPr lang="en-GB" dirty="0"/>
              <a:t>Sets the fundamental frequency, f0 </a:t>
            </a:r>
          </a:p>
          <a:p>
            <a:r>
              <a:rPr lang="en-GB" dirty="0"/>
              <a:t>Structure</a:t>
            </a:r>
          </a:p>
          <a:p>
            <a:pPr lvl="1"/>
            <a:r>
              <a:rPr lang="en-GB" dirty="0"/>
              <a:t>A ‘</a:t>
            </a:r>
            <a:r>
              <a:rPr lang="en-GB" dirty="0" err="1"/>
              <a:t>metaparameter</a:t>
            </a:r>
            <a:r>
              <a:rPr lang="en-GB" dirty="0"/>
              <a:t>’ which indexes the lookup tables for modal interpolation</a:t>
            </a:r>
          </a:p>
          <a:p>
            <a:r>
              <a:rPr lang="en-GB" dirty="0"/>
              <a:t>Damping</a:t>
            </a:r>
          </a:p>
          <a:p>
            <a:pPr lvl="1"/>
            <a:r>
              <a:rPr lang="en-GB" dirty="0"/>
              <a:t>A global damping control of parameter, b0</a:t>
            </a:r>
          </a:p>
          <a:p>
            <a:r>
              <a:rPr lang="en-GB" dirty="0"/>
              <a:t>Brightness</a:t>
            </a:r>
          </a:p>
          <a:p>
            <a:pPr lvl="1"/>
            <a:r>
              <a:rPr lang="en-GB" dirty="0"/>
              <a:t>A global brightness attenuation which effects the </a:t>
            </a:r>
          </a:p>
          <a:p>
            <a:r>
              <a:rPr lang="en-GB" dirty="0"/>
              <a:t>Position (?)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3188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61E3-BAC8-664C-2312-7CBBD32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Demo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F3B3-3D14-7998-F359-56286158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Excitation: Contact Microphone</a:t>
            </a:r>
          </a:p>
          <a:p>
            <a:r>
              <a:rPr lang="en-GB" dirty="0"/>
              <a:t>Other options:</a:t>
            </a:r>
          </a:p>
          <a:p>
            <a:pPr lvl="1"/>
            <a:r>
              <a:rPr lang="en-GB" dirty="0"/>
              <a:t>Field Recordings</a:t>
            </a:r>
          </a:p>
          <a:p>
            <a:pPr lvl="1"/>
            <a:r>
              <a:rPr lang="en-GB" dirty="0"/>
              <a:t>Oscillator</a:t>
            </a:r>
          </a:p>
          <a:p>
            <a:pPr lvl="1"/>
            <a:r>
              <a:rPr lang="en-GB" dirty="0"/>
              <a:t>Vocals</a:t>
            </a:r>
            <a:endParaRPr lang="en-FI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53A2B4-5DA7-9C2D-9DCF-94C03179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4859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5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BB67-3C93-A7D7-5DCC-CBA2EBB7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4957-17FD-8515-88D5-75EED982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Midi-controllable frequency</a:t>
            </a:r>
          </a:p>
          <a:p>
            <a:r>
              <a:rPr lang="en-GB" dirty="0"/>
              <a:t>Excitation Cross-Modulation with internal oscillator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8880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1985-6CB5-34A9-0A90-5C2BF35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A48B8-2E7A-4207-46E5-2EBD71B8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Bilbao, Stefan. 2006. “Modal Synthesis.” </a:t>
            </a:r>
            <a:r>
              <a:rPr lang="en-GB" b="0" i="0" dirty="0">
                <a:effectLst/>
                <a:latin typeface="Times New Roman" panose="02020603050405020304" pitchFamily="18" charset="0"/>
                <a:hlinkClick r:id="rId2"/>
              </a:rPr>
              <a:t>https://ccrma.stanford.edu/~bilbao/booktop/node14.html</a:t>
            </a:r>
            <a:endParaRPr lang="en-GB" b="0" i="0" dirty="0">
              <a:effectLst/>
              <a:latin typeface="Times New Roman" panose="02020603050405020304" pitchFamily="18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Ren,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Zhimin</a:t>
            </a: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et al. 2012. “Example-Guided Physically Based Modal Synthesis.”</a:t>
            </a:r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Gillet, Émilie. 2015. Source code of Mutable instruments’ “Elements.”</a:t>
            </a:r>
            <a:endParaRPr lang="en-GB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Bank,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Balázs</a:t>
            </a: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et al. 2010. “A Modal-Based Real-Time Piano Synthesizer.” IEEE Trans. on Audio, Speech, and Language Processing.</a:t>
            </a:r>
          </a:p>
          <a:p>
            <a:r>
              <a:rPr lang="en-GB" dirty="0">
                <a:solidFill>
                  <a:srgbClr val="333333"/>
                </a:solidFill>
                <a:latin typeface="Times New Roman" panose="02020603050405020304" pitchFamily="18" charset="0"/>
              </a:rPr>
              <a:t>Ho, Nathan. 2019. “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Exploring Modal Synthesis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GB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7953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Audio Programming Project</vt:lpstr>
      <vt:lpstr>Description</vt:lpstr>
      <vt:lpstr>The Maths</vt:lpstr>
      <vt:lpstr>Mutable Instruments</vt:lpstr>
      <vt:lpstr>Parameters</vt:lpstr>
      <vt:lpstr>Audio Demo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Programming Project</dc:title>
  <dc:creator>Turland Sean</dc:creator>
  <cp:lastModifiedBy>Turland Sean</cp:lastModifiedBy>
  <cp:revision>3</cp:revision>
  <dcterms:created xsi:type="dcterms:W3CDTF">2024-09-13T07:49:19Z</dcterms:created>
  <dcterms:modified xsi:type="dcterms:W3CDTF">2024-09-13T09:02:37Z</dcterms:modified>
</cp:coreProperties>
</file>