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09"/>
  </p:normalViewPr>
  <p:slideViewPr>
    <p:cSldViewPr snapToGrid="0" snapToObjects="1">
      <p:cViewPr varScale="1">
        <p:scale>
          <a:sx n="81" d="100"/>
          <a:sy n="81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Parking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Marko Stefanovic et Chloé SEMBRES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58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000" dirty="0" smtClean="0"/>
              <a:t>Fonctionnalités de base utilisées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729345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3000" dirty="0" smtClean="0"/>
          </a:p>
          <a:p>
            <a:pPr algn="ctr"/>
            <a:r>
              <a:rPr lang="fr-FR" sz="3000" dirty="0" smtClean="0"/>
              <a:t>INSCRIPTION</a:t>
            </a:r>
          </a:p>
          <a:p>
            <a:pPr algn="ctr"/>
            <a:r>
              <a:rPr lang="fr-FR" sz="3000" dirty="0" smtClean="0"/>
              <a:t>CONNEXION </a:t>
            </a:r>
          </a:p>
          <a:p>
            <a:pPr algn="ctr"/>
            <a:r>
              <a:rPr lang="fr-FR" sz="3000" dirty="0" smtClean="0"/>
              <a:t>DÉCONNEXION</a:t>
            </a:r>
          </a:p>
          <a:p>
            <a:pPr algn="ctr"/>
            <a:r>
              <a:rPr lang="fr-FR" sz="3000" dirty="0" smtClean="0"/>
              <a:t>SE SOUVENIR DE MOI</a:t>
            </a:r>
          </a:p>
          <a:p>
            <a:endParaRPr lang="fr-FR" sz="3000" dirty="0" smtClean="0"/>
          </a:p>
          <a:p>
            <a:pPr marL="0" indent="0">
              <a:buNone/>
            </a:pPr>
            <a:endParaRPr lang="fr-FR" sz="3000" dirty="0"/>
          </a:p>
          <a:p>
            <a:pPr marL="0" indent="0">
              <a:buNone/>
            </a:pPr>
            <a:endParaRPr lang="fr-FR" sz="3000" dirty="0" smtClean="0"/>
          </a:p>
          <a:p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178918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 smtClean="0"/>
              <a:t>Fonctionnalités utilisateurs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4000" dirty="0" smtClean="0"/>
              <a:t>Réservation de place en ligne</a:t>
            </a:r>
          </a:p>
          <a:p>
            <a:pPr algn="ctr"/>
            <a:r>
              <a:rPr lang="fr-FR" sz="4000" dirty="0" smtClean="0"/>
              <a:t>Suivi de la demande </a:t>
            </a:r>
          </a:p>
          <a:p>
            <a:pPr algn="ctr"/>
            <a:r>
              <a:rPr lang="fr-FR" sz="4000" dirty="0" smtClean="0"/>
              <a:t>Historique des places déjà e</a:t>
            </a:r>
            <a:r>
              <a:rPr lang="fr-FR" sz="4000" dirty="0" smtClean="0"/>
              <a:t>ût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04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464127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fr-FR" sz="6000" smtClean="0"/>
              <a:t>Fonctionnalités administrateurs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Confirmer ou refuser une inscription utilisateur</a:t>
            </a:r>
          </a:p>
          <a:p>
            <a:r>
              <a:rPr lang="fr-FR" dirty="0" smtClean="0"/>
              <a:t>Confirmer ou refuser  une demande de place </a:t>
            </a:r>
          </a:p>
          <a:p>
            <a:r>
              <a:rPr lang="fr-FR" dirty="0" smtClean="0"/>
              <a:t>Supprimer un utilisateur</a:t>
            </a:r>
          </a:p>
          <a:p>
            <a:r>
              <a:rPr lang="fr-FR" dirty="0" smtClean="0"/>
              <a:t>Liste des places utilisées avec possibilité de supprimer </a:t>
            </a:r>
          </a:p>
          <a:p>
            <a:r>
              <a:rPr lang="fr-FR" dirty="0" smtClean="0"/>
              <a:t>Historique des places refusées</a:t>
            </a:r>
            <a:endParaRPr lang="fr-FR" dirty="0"/>
          </a:p>
          <a:p>
            <a:r>
              <a:rPr lang="fr-FR" dirty="0" smtClean="0"/>
              <a:t>Ajouter une place</a:t>
            </a:r>
          </a:p>
        </p:txBody>
      </p:sp>
    </p:spTree>
    <p:extLst>
      <p:ext uri="{BB962C8B-B14F-4D97-AF65-F5344CB8AC3E}">
        <p14:creationId xmlns:p14="http://schemas.microsoft.com/office/powerpoint/2010/main" val="148179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Design Pattern :</a:t>
            </a:r>
            <a:br>
              <a:rPr lang="fr-FR" dirty="0" smtClean="0"/>
            </a:b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76" y="2508149"/>
            <a:ext cx="4141458" cy="3451215"/>
          </a:xfrm>
        </p:spPr>
      </p:pic>
      <p:sp>
        <p:nvSpPr>
          <p:cNvPr id="6" name="ZoneTexte 5"/>
          <p:cNvSpPr txBox="1"/>
          <p:nvPr/>
        </p:nvSpPr>
        <p:spPr>
          <a:xfrm>
            <a:off x="1072056" y="2835353"/>
            <a:ext cx="6101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b="1" dirty="0" smtClean="0"/>
              <a:t>M</a:t>
            </a:r>
            <a:r>
              <a:rPr lang="fr-FR" dirty="0" smtClean="0"/>
              <a:t>odèle : Relation avec la base de données (req</a:t>
            </a:r>
            <a:r>
              <a:rPr lang="fr-FR" dirty="0" smtClean="0"/>
              <a:t>uêtes SQL)</a:t>
            </a:r>
          </a:p>
          <a:p>
            <a:pPr marL="285750" indent="-285750">
              <a:buFont typeface="Arial" charset="0"/>
              <a:buChar char="•"/>
            </a:pPr>
            <a:r>
              <a:rPr lang="fr-FR" b="1" dirty="0"/>
              <a:t>V</a:t>
            </a:r>
            <a:r>
              <a:rPr lang="fr-FR" dirty="0" smtClean="0"/>
              <a:t>ue : </a:t>
            </a:r>
            <a:r>
              <a:rPr lang="fr-FR" dirty="0" smtClean="0"/>
              <a:t> Relation avec le HTML &amp; CSS</a:t>
            </a:r>
          </a:p>
          <a:p>
            <a:pPr marL="285750" indent="-285750">
              <a:buFont typeface="Arial" charset="0"/>
              <a:buChar char="•"/>
            </a:pPr>
            <a:r>
              <a:rPr lang="fr-FR" b="1" dirty="0"/>
              <a:t>C</a:t>
            </a:r>
            <a:r>
              <a:rPr lang="fr-FR" dirty="0" smtClean="0"/>
              <a:t>ontroller : Relation avec le PHP (requ</a:t>
            </a:r>
            <a:r>
              <a:rPr lang="fr-FR" dirty="0" smtClean="0"/>
              <a:t>ête PHP)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371600" y="4383637"/>
            <a:ext cx="517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Ce patron de conception est très répandu pour réaliser des sites web</a:t>
            </a:r>
            <a:endParaRPr lang="fr-FR" i="1" dirty="0"/>
          </a:p>
        </p:txBody>
      </p:sp>
      <p:sp>
        <p:nvSpPr>
          <p:cNvPr id="12" name="Flèche vers le haut 11"/>
          <p:cNvSpPr/>
          <p:nvPr/>
        </p:nvSpPr>
        <p:spPr>
          <a:xfrm>
            <a:off x="7837039" y="4687485"/>
            <a:ext cx="124547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132249" y="5149150"/>
            <a:ext cx="598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Il permet de mieux organiser le code pour gagner du temps 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0214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22738"/>
            <a:ext cx="9601200" cy="1485900"/>
          </a:xfrm>
        </p:spPr>
        <p:txBody>
          <a:bodyPr/>
          <a:lstStyle/>
          <a:p>
            <a:pPr algn="ctr"/>
            <a:r>
              <a:rPr lang="fr-FR" dirty="0" smtClean="0"/>
              <a:t>Modèle Conceptuel des Données </a:t>
            </a:r>
            <a:br>
              <a:rPr lang="fr-FR" dirty="0" smtClean="0"/>
            </a:br>
            <a:r>
              <a:rPr lang="fr-FR" dirty="0" smtClean="0"/>
              <a:t>(MCD)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73" y="2108638"/>
            <a:ext cx="7813653" cy="4502414"/>
          </a:xfrm>
        </p:spPr>
      </p:pic>
    </p:spTree>
    <p:extLst>
      <p:ext uri="{BB962C8B-B14F-4D97-AF65-F5344CB8AC3E}">
        <p14:creationId xmlns:p14="http://schemas.microsoft.com/office/powerpoint/2010/main" val="3013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Github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43" y="1545021"/>
            <a:ext cx="6821714" cy="3581400"/>
          </a:xfrm>
        </p:spPr>
      </p:pic>
      <p:sp>
        <p:nvSpPr>
          <p:cNvPr id="5" name="ZoneTexte 4"/>
          <p:cNvSpPr txBox="1"/>
          <p:nvPr/>
        </p:nvSpPr>
        <p:spPr>
          <a:xfrm>
            <a:off x="2991008" y="5470634"/>
            <a:ext cx="642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 smtClean="0"/>
              <a:t>Pour mettre en commun nos travaux nous avons utilisés </a:t>
            </a:r>
            <a:r>
              <a:rPr lang="fr-FR" i="1" dirty="0" err="1" smtClean="0"/>
              <a:t>GitHub</a:t>
            </a:r>
            <a:r>
              <a:rPr lang="fr-FR" i="1" dirty="0" smtClean="0"/>
              <a:t>,</a:t>
            </a:r>
          </a:p>
          <a:p>
            <a:pPr algn="ctr"/>
            <a:r>
              <a:rPr lang="fr-FR" i="1" dirty="0"/>
              <a:t>u</a:t>
            </a:r>
            <a:r>
              <a:rPr lang="fr-FR" i="1" dirty="0" smtClean="0"/>
              <a:t>n service en ligne permettant d’héberger le code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8915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gne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314</TotalTime>
  <Words>147</Words>
  <Application>Microsoft Macintosh PowerPoint</Application>
  <PresentationFormat>Grand écran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Franklin Gothic Book</vt:lpstr>
      <vt:lpstr>Arial</vt:lpstr>
      <vt:lpstr>Rogner</vt:lpstr>
      <vt:lpstr>Projet Parking</vt:lpstr>
      <vt:lpstr>Fonctionnalités de base utilisées</vt:lpstr>
      <vt:lpstr>Fonctionnalités utilisateurs</vt:lpstr>
      <vt:lpstr>Fonctionnalités administrateurs</vt:lpstr>
      <vt:lpstr>Design Pattern : MVC</vt:lpstr>
      <vt:lpstr>Modèle Conceptuel des Données  (MCD)</vt:lpstr>
      <vt:lpstr>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Parking</dc:title>
  <dc:creator>Utilisateur de Microsoft Office</dc:creator>
  <cp:lastModifiedBy>Utilisateur de Microsoft Office</cp:lastModifiedBy>
  <cp:revision>12</cp:revision>
  <dcterms:created xsi:type="dcterms:W3CDTF">2017-11-03T08:02:04Z</dcterms:created>
  <dcterms:modified xsi:type="dcterms:W3CDTF">2017-11-03T13:16:52Z</dcterms:modified>
</cp:coreProperties>
</file>