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BC54D9-6ACD-4D21-A4A1-79DA48EDADAD}">
  <a:tblStyle styleId="{F0BC54D9-6ACD-4D21-A4A1-79DA48EDAD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bde54fd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bde54fd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bde54fd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bde54fd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e515b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e515b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bde54fd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bde54fd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e515b9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e515b9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bde54fd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bde54fd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bde54fd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bde54fd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See You, Warby Parker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Souder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7,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247000"/>
            <a:ext cx="3538500" cy="4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rabi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Who is Warby Parker?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lphaL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is the process of a potential client?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lphaL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questions do they ask?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lphaL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many product options do they have?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rabi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people actually know what they want?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lphaL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Findings from the quiz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lphaL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Findings from purchases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rabicPeriod"/>
            </a:pPr>
            <a:r>
              <a:rPr b="0"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 3 pairs really better than 5?</a:t>
            </a:r>
            <a:endParaRPr b="0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73400" y="855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Warby Parker?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04000" y="1085925"/>
            <a:ext cx="28080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Warby Parker is a glasses brand looking to change the way we think about buying glasses. Prior to Warby Parker it was a bit unheard of to shop for and purchase glasses online. To ease the transition, each potential customer goes through a three step process: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 Style Quiz to narrow down their preferences and options.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From there they choose 3 to 5 styles to have sent home to test out.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They then have 5 days to make a decision on which they’d like to purchase or return.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4458300" y="685900"/>
            <a:ext cx="3472500" cy="677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Style Quiz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458300" y="3833550"/>
            <a:ext cx="3472500" cy="677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Purchase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458300" y="2232900"/>
            <a:ext cx="3472500" cy="677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Home Try On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075275" y="1509775"/>
            <a:ext cx="223200" cy="57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075275" y="3083475"/>
            <a:ext cx="223200" cy="57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65800" y="540200"/>
            <a:ext cx="344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they ask? Do people answer them?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07900" y="1389600"/>
            <a:ext cx="3803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 of the first step, potential customers are asked to answer 5 questions to narrow down their preferences.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 can see here that from the first to the last question, WB loses ~50% of their client’s interest.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Most notably it is the step between question 4 and 5 that we lose the most participants.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One could infer that the deviation from stylistic questions to more technical one, scared off a few interested quiz takers.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4214925" y="10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{F0BC54D9-6ACD-4D21-A4A1-79DA48EDADAD}</a:tableStyleId>
              </a:tblPr>
              <a:tblGrid>
                <a:gridCol w="1521075"/>
                <a:gridCol w="1053975"/>
                <a:gridCol w="198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Question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Number of potential clients who answered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Percentage of total potential clients who answered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What are you looking for?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100%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What’s your fit?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475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95%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What shapes do you like?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380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76%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What colors do you like?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361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72.2%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When was your last eye exam?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270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54%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67075" y="774225"/>
            <a:ext cx="3361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learn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home quiz?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9200" y="1611675"/>
            <a:ext cx="352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Here we see the 8 most frequently given responses from Style Quiz takers.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This makes up about 15% of all style quiz takers.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From this information we can take away what may be some of Warby Parker’s biggest sellers so that they can prioritize their inventory accordingly.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An interesting take away was that despite having 5 color options, only Tortoise and Black really stood out.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172700" y="2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{F0BC54D9-6ACD-4D21-A4A1-79DA48EDADAD}</a:tableStyleId>
              </a:tblPr>
              <a:tblGrid>
                <a:gridCol w="606225"/>
                <a:gridCol w="815450"/>
                <a:gridCol w="684425"/>
                <a:gridCol w="868150"/>
                <a:gridCol w="926425"/>
              </a:tblGrid>
              <a:tr h="32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Count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Shape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Color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2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Narrow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7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Narrow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Black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7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Narrow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Medium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7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Narrow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Black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Medium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Black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7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Narrow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Square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7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Medium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Rectangular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9400" y="1826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Actual product options 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they have?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9400" y="1728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 after the home quiz is taken, what is the funnel options available to buyers?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There are ten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Five are Men’s styles and five are Women’s styles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The color options doesn’t completely match what options were popular in the style quiz.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Based on the style quiz, I would imagine Product 1 and 6 would be the popular option for men and women.</a:t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900"/>
              <a:t>I came to this conclusion based on the price and color preferences in the quiz.</a:t>
            </a:r>
            <a:r>
              <a:rPr lang="en"/>
              <a:t> 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176525" y="30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{F0BC54D9-6ACD-4D21-A4A1-79DA48EDADAD}</a:tableStyleId>
              </a:tblPr>
              <a:tblGrid>
                <a:gridCol w="425050"/>
                <a:gridCol w="1461325"/>
                <a:gridCol w="1424475"/>
                <a:gridCol w="1905475"/>
                <a:gridCol w="63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ID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Style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Model_name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Color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Price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Brady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Layered Tortoise Matte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Brady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Sea Glass Grey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Dawes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Driftwood Fade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Dawes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Jet Black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Monocle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Endangered Tortoise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Olive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Pearled Tortoise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Lucy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Elderflower Crystal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Lucy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Jet Black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Eugene Narrow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Rose Crystal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Eugene Narrow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Rosewood Tortoise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82125" y="571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that what people are actually buying?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0" y="1327200"/>
            <a:ext cx="41004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 the 495 customers who purchased glasses after the Home Try On, here’s what we found. 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The results showed a pretty proportional Men’s versus Women’s style breakdown between Style Quiz and actually Purchased.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Color yielded the biggest shock. Despite being majority Black and Tortoise preference in the quiz, there’s a far larger variety of colors chosen when actually purchasing.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I also think it’s interesting that while WB prides itself on the $95 pair of glasses, when it seems it’s the $150 glasses that are making them more money than the $50 and $95 pair combined. ($28,950 for the $150 glasses vs $26,745 for the combined total)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4259775" y="1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{F0BC54D9-6ACD-4D21-A4A1-79DA48EDADAD}</a:tableStyleId>
              </a:tblPr>
              <a:tblGrid>
                <a:gridCol w="701100"/>
                <a:gridCol w="538475"/>
                <a:gridCol w="1263200"/>
                <a:gridCol w="1546550"/>
                <a:gridCol w="623075"/>
              </a:tblGrid>
              <a:tr h="3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Count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ID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Style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Color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Price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2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Driftwood Fade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2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Rosewood 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Rose Crystal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Layered Tortoise Matte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Pearled 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Jet Black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Elderflower Crystal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Sea Glass Gray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Women’s Styles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Jet Black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Men’s Style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Endangered Tortoise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50500" y="295100"/>
            <a:ext cx="3053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3 pairs better than 5?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80900" y="1050800"/>
            <a:ext cx="38772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started with 1000 potential clients. Of those who opted for the Home Try On, some were sent 3 pairs to try and some were sent 5 pairs.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To start, 250 did not proceed with the Home Try On after taking the quiz.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379 were sent 3 pairs to try 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371 were sent 5 pairs to try 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Of those who participated in the home try on, 34% did not end up purchasing and 66% did end up purchasing.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Of those who purchased, 40.6% were those who received only 3 pairs and 59.4% received 5 pairs. 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4356975" y="11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{F0BC54D9-6ACD-4D21-A4A1-79DA48EDADAD}</a:tableStyleId>
              </a:tblPr>
              <a:tblGrid>
                <a:gridCol w="1155175"/>
                <a:gridCol w="1155175"/>
                <a:gridCol w="1155175"/>
                <a:gridCol w="1155175"/>
              </a:tblGrid>
              <a:tr h="57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Did Not Purchase 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Purchased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7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 Pairs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250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N/A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250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7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 Pairs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178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201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379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7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Pairs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77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294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371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7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505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495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