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600"/>
    <a:srgbClr val="DCCD40"/>
    <a:srgbClr val="D5C179"/>
    <a:srgbClr val="FFE89F"/>
    <a:srgbClr val="EAB200"/>
    <a:srgbClr val="F7F5CD"/>
    <a:srgbClr val="FFF1C5"/>
    <a:srgbClr val="24BA2B"/>
    <a:srgbClr val="0C457E"/>
    <a:srgbClr val="DC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679" y="-1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8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9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8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5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6799-9F0D-4C3A-B3FF-9F2E058B346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9"/>
          <a:stretch/>
        </p:blipFill>
        <p:spPr bwMode="auto">
          <a:xfrm>
            <a:off x="4878198" y="1014874"/>
            <a:ext cx="2719925" cy="23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0" b="9412"/>
          <a:stretch/>
        </p:blipFill>
        <p:spPr bwMode="auto">
          <a:xfrm>
            <a:off x="5100506" y="1400475"/>
            <a:ext cx="98374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4251867" y="1400475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1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2411760" y="1916832"/>
            <a:ext cx="180020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"/>
          <a:stretch/>
        </p:blipFill>
        <p:spPr bwMode="auto">
          <a:xfrm>
            <a:off x="4572000" y="1734625"/>
            <a:ext cx="2795587" cy="394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03848" y="234888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2426396" cy="27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7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03848" y="270892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2385510" cy="275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75856" y="306896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81230"/>
            <a:ext cx="2026019" cy="20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131840" y="342900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2341160" cy="217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1024353" y="1969583"/>
            <a:ext cx="2088232" cy="1982728"/>
          </a:xfrm>
          <a:prstGeom prst="roundRect">
            <a:avLst>
              <a:gd name="adj" fmla="val 11615"/>
            </a:avLst>
          </a:prstGeom>
          <a:solidFill>
            <a:schemeClr val="bg1"/>
          </a:solidFill>
          <a:ln w="1428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2420888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67744" y="3212976"/>
            <a:ext cx="115212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H="1" flipV="1">
            <a:off x="2483768" y="3861048"/>
            <a:ext cx="288032" cy="144016"/>
          </a:xfrm>
          <a:prstGeom prst="line">
            <a:avLst/>
          </a:prstGeom>
          <a:ln w="15240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771800" y="3477924"/>
            <a:ext cx="360040" cy="527140"/>
          </a:xfrm>
          <a:prstGeom prst="line">
            <a:avLst/>
          </a:prstGeom>
          <a:ln w="15240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1492405" y="3418514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475452" y="2924944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03645" y="-918417"/>
            <a:ext cx="4320481" cy="1944216"/>
          </a:xfrm>
          <a:prstGeom prst="roundRect">
            <a:avLst/>
          </a:prstGeom>
          <a:solidFill>
            <a:srgbClr val="0C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1619671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Report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627783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DTP,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WTP,…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635895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Chart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644006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Custom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619671" y="269715"/>
            <a:ext cx="3960440" cy="576064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C457E"/>
                </a:solidFill>
              </a:rPr>
              <a:t>Report Design Engine</a:t>
            </a:r>
            <a:endParaRPr lang="de-DE" b="1" dirty="0">
              <a:solidFill>
                <a:srgbClr val="0C457E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735209" y="1097807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123728" y="1933681"/>
            <a:ext cx="1230809" cy="1512168"/>
            <a:chOff x="3859553" y="4617132"/>
            <a:chExt cx="1230809" cy="1512168"/>
          </a:xfrm>
        </p:grpSpPr>
        <p:sp>
          <p:nvSpPr>
            <p:cNvPr id="19" name="Gefaltete Ecke 18"/>
            <p:cNvSpPr/>
            <p:nvPr/>
          </p:nvSpPr>
          <p:spPr>
            <a:xfrm flipV="1">
              <a:off x="3859553" y="4617132"/>
              <a:ext cx="1224136" cy="1512168"/>
            </a:xfrm>
            <a:prstGeom prst="foldedCorner">
              <a:avLst>
                <a:gd name="adj" fmla="val 41966"/>
              </a:avLst>
            </a:prstGeom>
            <a:solidFill>
              <a:srgbClr val="FFF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866226" y="5625244"/>
              <a:ext cx="1224136" cy="504056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/>
                <a:t>XML</a:t>
              </a:r>
              <a:endParaRPr lang="de-DE" sz="3200" b="1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867187" y="5009647"/>
              <a:ext cx="1208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solidFill>
                    <a:srgbClr val="FFC000"/>
                  </a:solidFill>
                  <a:latin typeface="+mj-lt"/>
                </a:rPr>
                <a:t>&lt;/&gt;</a:t>
              </a:r>
              <a:endParaRPr lang="de-DE" sz="3200" b="1" dirty="0">
                <a:solidFill>
                  <a:srgbClr val="FFC000"/>
                </a:solidFill>
                <a:latin typeface="+mj-lt"/>
              </a:endParaRPr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35209" y="3523994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1403648" y="4240995"/>
            <a:ext cx="4320481" cy="2041388"/>
          </a:xfrm>
          <a:prstGeom prst="roundRect">
            <a:avLst/>
          </a:prstGeom>
          <a:solidFill>
            <a:srgbClr val="24B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619674" y="4473799"/>
            <a:ext cx="1944214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Data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Transform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Services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635898" y="4473799"/>
            <a:ext cx="1944216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Charting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Engine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619674" y="5346279"/>
            <a:ext cx="1944214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Gerneration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635898" y="5346279"/>
            <a:ext cx="1944216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Presentation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23" name="Flussdiagramm: Magnetplattenspeicher 22"/>
          <p:cNvSpPr/>
          <p:nvPr/>
        </p:nvSpPr>
        <p:spPr>
          <a:xfrm>
            <a:off x="3965118" y="1881657"/>
            <a:ext cx="1368152" cy="1590313"/>
          </a:xfrm>
          <a:prstGeom prst="flowChartMagneticDisk">
            <a:avLst/>
          </a:prstGeom>
          <a:solidFill>
            <a:srgbClr val="DCCD40"/>
          </a:solidFill>
          <a:ln>
            <a:solidFill>
              <a:srgbClr val="D5C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bg1"/>
                </a:solidFill>
              </a:rPr>
              <a:t>Data</a:t>
            </a:r>
            <a:endParaRPr lang="de-DE" sz="4400" b="1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644008" y="3546079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Dokument 39"/>
          <p:cNvSpPr/>
          <p:nvPr/>
        </p:nvSpPr>
        <p:spPr>
          <a:xfrm>
            <a:off x="2215783" y="7101408"/>
            <a:ext cx="2844314" cy="2307751"/>
          </a:xfrm>
          <a:prstGeom prst="flowChartDocument">
            <a:avLst/>
          </a:prstGeom>
          <a:solidFill>
            <a:srgbClr val="AA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smtClean="0"/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PDF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Word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Power Point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de-D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599891" y="6354391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879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Loetz</dc:creator>
  <cp:lastModifiedBy>Loetz</cp:lastModifiedBy>
  <cp:revision>10</cp:revision>
  <cp:lastPrinted>2021-03-10T16:07:01Z</cp:lastPrinted>
  <dcterms:created xsi:type="dcterms:W3CDTF">2021-03-10T15:42:42Z</dcterms:created>
  <dcterms:modified xsi:type="dcterms:W3CDTF">2021-03-14T16:33:55Z</dcterms:modified>
</cp:coreProperties>
</file>