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AAF600"/>
    <a:srgbClr val="DCCD40"/>
    <a:srgbClr val="D5C179"/>
    <a:srgbClr val="FFE89F"/>
    <a:srgbClr val="EAB200"/>
    <a:srgbClr val="F7F5CD"/>
    <a:srgbClr val="FFF1C5"/>
    <a:srgbClr val="24BA2B"/>
    <a:srgbClr val="0C4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422" y="-1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5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8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98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8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2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5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2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5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6799-9F0D-4C3A-B3FF-9F2E058B3467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6BB9-1E59-4D01-B671-58D8A2C21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9"/>
          <a:stretch/>
        </p:blipFill>
        <p:spPr bwMode="auto">
          <a:xfrm>
            <a:off x="4878198" y="1014874"/>
            <a:ext cx="2719925" cy="232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0" b="9412"/>
          <a:stretch/>
        </p:blipFill>
        <p:spPr bwMode="auto">
          <a:xfrm>
            <a:off x="5100506" y="1400475"/>
            <a:ext cx="98374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4251867" y="1400475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13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9" y="116632"/>
            <a:ext cx="9094011" cy="707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3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ptop | Kostenlo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2411760" y="1916832"/>
            <a:ext cx="180020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6"/>
          <a:stretch/>
        </p:blipFill>
        <p:spPr bwMode="auto">
          <a:xfrm>
            <a:off x="4572000" y="1734625"/>
            <a:ext cx="2795587" cy="394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4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3203848" y="2348880"/>
            <a:ext cx="144016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2426396" cy="27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47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3203848" y="2708920"/>
            <a:ext cx="144016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2385510" cy="275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3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3275856" y="3068960"/>
            <a:ext cx="144016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81230"/>
            <a:ext cx="2026019" cy="20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80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7026" y="1400475"/>
            <a:ext cx="287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3399FF"/>
                </a:solidFill>
              </a:rPr>
              <a:t>Home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About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Getting</a:t>
            </a:r>
            <a:r>
              <a:rPr lang="de-DE" sz="2400" b="1" dirty="0" smtClean="0">
                <a:solidFill>
                  <a:srgbClr val="3399FF"/>
                </a:solidFill>
              </a:rPr>
              <a:t> </a:t>
            </a:r>
            <a:r>
              <a:rPr lang="de-DE" sz="2400" b="1" dirty="0" err="1" smtClean="0">
                <a:solidFill>
                  <a:srgbClr val="3399FF"/>
                </a:solidFill>
              </a:rPr>
              <a:t>Started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Demos</a:t>
            </a:r>
          </a:p>
          <a:p>
            <a:r>
              <a:rPr lang="de-DE" sz="2400" b="1" dirty="0" err="1" smtClean="0">
                <a:solidFill>
                  <a:srgbClr val="3399FF"/>
                </a:solidFill>
              </a:rPr>
              <a:t>Documentation</a:t>
            </a:r>
            <a:endParaRPr lang="de-DE" sz="2400" b="1" dirty="0" smtClean="0">
              <a:solidFill>
                <a:srgbClr val="3399FF"/>
              </a:solidFill>
            </a:endParaRPr>
          </a:p>
          <a:p>
            <a:r>
              <a:rPr lang="de-DE" sz="2400" b="1" dirty="0" smtClean="0">
                <a:solidFill>
                  <a:srgbClr val="3399FF"/>
                </a:solidFill>
              </a:rPr>
              <a:t>Community</a:t>
            </a:r>
            <a:endParaRPr lang="de-DE" sz="2400" b="1" dirty="0">
              <a:solidFill>
                <a:srgbClr val="3399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4706"/>
          <a:stretch/>
        </p:blipFill>
        <p:spPr bwMode="auto">
          <a:xfrm>
            <a:off x="971600" y="406186"/>
            <a:ext cx="1728274" cy="6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3131840" y="3429000"/>
            <a:ext cx="1440160" cy="144016"/>
          </a:xfrm>
          <a:prstGeom prst="rightArrow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4984"/>
            <a:ext cx="2341160" cy="217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13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 rot="16200000">
            <a:off x="1024353" y="1969583"/>
            <a:ext cx="2088232" cy="1982728"/>
          </a:xfrm>
          <a:prstGeom prst="roundRect">
            <a:avLst>
              <a:gd name="adj" fmla="val 11615"/>
            </a:avLst>
          </a:prstGeom>
          <a:solidFill>
            <a:schemeClr val="bg1"/>
          </a:solidFill>
          <a:ln w="1428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2420888"/>
            <a:ext cx="1152128" cy="0"/>
          </a:xfrm>
          <a:prstGeom prst="line">
            <a:avLst/>
          </a:prstGeom>
          <a:ln w="2540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267744" y="3212976"/>
            <a:ext cx="115212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 flipH="1" flipV="1">
            <a:off x="2483768" y="3861048"/>
            <a:ext cx="288032" cy="144016"/>
          </a:xfrm>
          <a:prstGeom prst="line">
            <a:avLst/>
          </a:prstGeom>
          <a:ln w="15240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771800" y="3477924"/>
            <a:ext cx="360040" cy="527140"/>
          </a:xfrm>
          <a:prstGeom prst="line">
            <a:avLst/>
          </a:prstGeom>
          <a:ln w="152400" cap="rnd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1492405" y="3418514"/>
            <a:ext cx="1152128" cy="0"/>
          </a:xfrm>
          <a:prstGeom prst="line">
            <a:avLst/>
          </a:prstGeom>
          <a:ln w="2540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1475452" y="2924944"/>
            <a:ext cx="1152128" cy="0"/>
          </a:xfrm>
          <a:prstGeom prst="line">
            <a:avLst/>
          </a:prstGeom>
          <a:ln w="2540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 rot="16200000">
            <a:off x="4735272" y="2221612"/>
            <a:ext cx="2088232" cy="1982728"/>
          </a:xfrm>
          <a:prstGeom prst="roundRect">
            <a:avLst>
              <a:gd name="adj" fmla="val 11615"/>
            </a:avLst>
          </a:prstGeom>
          <a:solidFill>
            <a:schemeClr val="bg1"/>
          </a:solidFill>
          <a:ln w="1428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5203528" y="268288"/>
            <a:ext cx="1152128" cy="0"/>
          </a:xfrm>
          <a:prstGeom prst="line">
            <a:avLst/>
          </a:prstGeom>
          <a:ln w="2540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1691680" y="4797152"/>
            <a:ext cx="1152128" cy="1080120"/>
            <a:chOff x="6948264" y="4941168"/>
            <a:chExt cx="1152128" cy="1080120"/>
          </a:xfrm>
        </p:grpSpPr>
        <p:sp>
          <p:nvSpPr>
            <p:cNvPr id="13" name="Rechteck 12"/>
            <p:cNvSpPr/>
            <p:nvPr/>
          </p:nvSpPr>
          <p:spPr>
            <a:xfrm>
              <a:off x="6948264" y="4941168"/>
              <a:ext cx="1152128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 flipH="1" flipV="1">
              <a:off x="7164288" y="5589240"/>
              <a:ext cx="288032" cy="144016"/>
            </a:xfrm>
            <a:prstGeom prst="line">
              <a:avLst/>
            </a:prstGeom>
            <a:ln w="15240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V="1">
              <a:off x="7452320" y="5206116"/>
              <a:ext cx="360040" cy="527140"/>
            </a:xfrm>
            <a:prstGeom prst="line">
              <a:avLst/>
            </a:prstGeom>
            <a:ln w="15240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Gerade Verbindung 15"/>
          <p:cNvCxnSpPr/>
          <p:nvPr/>
        </p:nvCxnSpPr>
        <p:spPr>
          <a:xfrm>
            <a:off x="5232781" y="1340768"/>
            <a:ext cx="1152128" cy="0"/>
          </a:xfrm>
          <a:prstGeom prst="line">
            <a:avLst/>
          </a:prstGeom>
          <a:ln w="2540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5203324" y="772344"/>
            <a:ext cx="1152128" cy="0"/>
          </a:xfrm>
          <a:prstGeom prst="line">
            <a:avLst/>
          </a:prstGeom>
          <a:ln w="2540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5126266" y="2399319"/>
            <a:ext cx="1253593" cy="1096597"/>
            <a:chOff x="4717377" y="676220"/>
            <a:chExt cx="1253593" cy="1096597"/>
          </a:xfrm>
        </p:grpSpPr>
        <p:cxnSp>
          <p:nvCxnSpPr>
            <p:cNvPr id="18" name="Gerade Verbindung 17"/>
            <p:cNvCxnSpPr/>
            <p:nvPr/>
          </p:nvCxnSpPr>
          <p:spPr>
            <a:xfrm flipV="1">
              <a:off x="4717377" y="908720"/>
              <a:ext cx="430687" cy="503798"/>
            </a:xfrm>
            <a:prstGeom prst="line">
              <a:avLst/>
            </a:prstGeom>
            <a:ln w="12065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 flipV="1">
              <a:off x="5148064" y="908692"/>
              <a:ext cx="292506" cy="288060"/>
            </a:xfrm>
            <a:prstGeom prst="line">
              <a:avLst/>
            </a:prstGeom>
            <a:ln w="12065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5440570" y="676220"/>
              <a:ext cx="530400" cy="520532"/>
            </a:xfrm>
            <a:prstGeom prst="line">
              <a:avLst/>
            </a:prstGeom>
            <a:ln w="120650" cap="rnd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4810604" y="1556817"/>
              <a:ext cx="0" cy="216000"/>
            </a:xfrm>
            <a:prstGeom prst="line">
              <a:avLst/>
            </a:prstGeom>
            <a:ln w="120650" cap="rnd">
              <a:solidFill>
                <a:srgbClr val="003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V="1">
              <a:off x="5531263" y="1448521"/>
              <a:ext cx="0" cy="324296"/>
            </a:xfrm>
            <a:prstGeom prst="line">
              <a:avLst/>
            </a:prstGeom>
            <a:ln w="120650" cap="rnd">
              <a:solidFill>
                <a:srgbClr val="003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V="1">
              <a:off x="5171223" y="1316558"/>
              <a:ext cx="0" cy="456259"/>
            </a:xfrm>
            <a:prstGeom prst="line">
              <a:avLst/>
            </a:prstGeom>
            <a:ln w="120650" cap="rnd">
              <a:solidFill>
                <a:srgbClr val="003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V="1">
              <a:off x="5940152" y="1053225"/>
              <a:ext cx="0" cy="719592"/>
            </a:xfrm>
            <a:prstGeom prst="line">
              <a:avLst/>
            </a:prstGeom>
            <a:ln w="120650" cap="rnd">
              <a:solidFill>
                <a:srgbClr val="003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35"/>
          <p:cNvCxnSpPr/>
          <p:nvPr/>
        </p:nvCxnSpPr>
        <p:spPr>
          <a:xfrm>
            <a:off x="5126266" y="3717032"/>
            <a:ext cx="1296144" cy="0"/>
          </a:xfrm>
          <a:prstGeom prst="line">
            <a:avLst/>
          </a:prstGeom>
          <a:ln w="12065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126266" y="3963874"/>
            <a:ext cx="1296144" cy="0"/>
          </a:xfrm>
          <a:prstGeom prst="line">
            <a:avLst/>
          </a:prstGeom>
          <a:ln w="12065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4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03645" y="-918417"/>
            <a:ext cx="4320481" cy="1944216"/>
          </a:xfrm>
          <a:prstGeom prst="roundRect">
            <a:avLst/>
          </a:prstGeom>
          <a:solidFill>
            <a:srgbClr val="0C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1619671" y="-666389"/>
            <a:ext cx="936104" cy="720080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Report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Designer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627783" y="-666389"/>
            <a:ext cx="936104" cy="720080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DTP,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WTP,…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635895" y="-666389"/>
            <a:ext cx="936104" cy="720080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Chart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Designer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644006" y="-666389"/>
            <a:ext cx="936104" cy="720080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Custom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Designer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619671" y="269715"/>
            <a:ext cx="3960440" cy="576064"/>
          </a:xfrm>
          <a:prstGeom prst="roundRect">
            <a:avLst/>
          </a:prstGeom>
          <a:solidFill>
            <a:srgbClr val="DCF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C457E"/>
                </a:solidFill>
              </a:rPr>
              <a:t>Report Design Engine</a:t>
            </a:r>
            <a:endParaRPr lang="de-DE" b="1" dirty="0">
              <a:solidFill>
                <a:srgbClr val="0C457E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735209" y="1097807"/>
            <a:ext cx="0" cy="64807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123728" y="1933681"/>
            <a:ext cx="1230809" cy="1512168"/>
            <a:chOff x="3859553" y="4617132"/>
            <a:chExt cx="1230809" cy="1512168"/>
          </a:xfrm>
        </p:grpSpPr>
        <p:sp>
          <p:nvSpPr>
            <p:cNvPr id="19" name="Gefaltete Ecke 18"/>
            <p:cNvSpPr/>
            <p:nvPr/>
          </p:nvSpPr>
          <p:spPr>
            <a:xfrm flipV="1">
              <a:off x="3859553" y="4617132"/>
              <a:ext cx="1224136" cy="1512168"/>
            </a:xfrm>
            <a:prstGeom prst="foldedCorner">
              <a:avLst>
                <a:gd name="adj" fmla="val 41966"/>
              </a:avLst>
            </a:prstGeom>
            <a:solidFill>
              <a:srgbClr val="FFF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3866226" y="5625244"/>
              <a:ext cx="1224136" cy="504056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/>
                <a:t>XML</a:t>
              </a:r>
              <a:endParaRPr lang="de-DE" sz="3200" b="1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867187" y="5009647"/>
              <a:ext cx="1208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>
                  <a:solidFill>
                    <a:srgbClr val="FFC000"/>
                  </a:solidFill>
                  <a:latin typeface="+mj-lt"/>
                </a:rPr>
                <a:t>&lt;/&gt;</a:t>
              </a:r>
              <a:endParaRPr lang="de-DE" sz="3200" b="1" dirty="0">
                <a:solidFill>
                  <a:srgbClr val="FFC000"/>
                </a:solidFill>
                <a:latin typeface="+mj-lt"/>
              </a:endParaRPr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35209" y="3523994"/>
            <a:ext cx="0" cy="64807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1403648" y="4240995"/>
            <a:ext cx="4320481" cy="2041388"/>
          </a:xfrm>
          <a:prstGeom prst="roundRect">
            <a:avLst/>
          </a:prstGeom>
          <a:solidFill>
            <a:srgbClr val="24B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619674" y="4473799"/>
            <a:ext cx="1944214" cy="720080"/>
          </a:xfrm>
          <a:prstGeom prst="roundRect">
            <a:avLst/>
          </a:prstGeom>
          <a:solidFill>
            <a:srgbClr val="F7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Data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Transform</a:t>
            </a: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Services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635898" y="4473799"/>
            <a:ext cx="1944216" cy="720080"/>
          </a:xfrm>
          <a:prstGeom prst="roundRect">
            <a:avLst/>
          </a:prstGeom>
          <a:solidFill>
            <a:srgbClr val="F7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rgbClr val="0C457E"/>
                </a:solidFill>
              </a:rPr>
              <a:t>Charting</a:t>
            </a:r>
            <a:endParaRPr lang="de-DE" sz="1400" b="1" dirty="0" smtClean="0">
              <a:solidFill>
                <a:srgbClr val="0C457E"/>
              </a:solidFill>
            </a:endParaRP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Engine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619674" y="5346279"/>
            <a:ext cx="1944214" cy="720080"/>
          </a:xfrm>
          <a:prstGeom prst="roundRect">
            <a:avLst/>
          </a:prstGeom>
          <a:solidFill>
            <a:srgbClr val="F7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rgbClr val="0C457E"/>
                </a:solidFill>
              </a:rPr>
              <a:t>Gerneration</a:t>
            </a:r>
            <a:endParaRPr lang="de-DE" sz="1400" b="1" dirty="0" smtClean="0">
              <a:solidFill>
                <a:srgbClr val="0C457E"/>
              </a:solidFill>
            </a:endParaRP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Service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3635898" y="5346279"/>
            <a:ext cx="1944216" cy="720080"/>
          </a:xfrm>
          <a:prstGeom prst="roundRect">
            <a:avLst/>
          </a:prstGeom>
          <a:solidFill>
            <a:srgbClr val="F7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rgbClr val="0C457E"/>
                </a:solidFill>
              </a:rPr>
              <a:t>Presentation</a:t>
            </a:r>
            <a:endParaRPr lang="de-DE" sz="1400" b="1" dirty="0" smtClean="0">
              <a:solidFill>
                <a:srgbClr val="0C457E"/>
              </a:solidFill>
            </a:endParaRPr>
          </a:p>
          <a:p>
            <a:pPr algn="ctr"/>
            <a:r>
              <a:rPr lang="de-DE" sz="1400" b="1" dirty="0" smtClean="0">
                <a:solidFill>
                  <a:srgbClr val="0C457E"/>
                </a:solidFill>
              </a:rPr>
              <a:t>Service</a:t>
            </a:r>
            <a:endParaRPr lang="de-DE" sz="1400" b="1" dirty="0">
              <a:solidFill>
                <a:srgbClr val="0C457E"/>
              </a:solidFill>
            </a:endParaRPr>
          </a:p>
        </p:txBody>
      </p:sp>
      <p:sp>
        <p:nvSpPr>
          <p:cNvPr id="23" name="Flussdiagramm: Magnetplattenspeicher 22"/>
          <p:cNvSpPr/>
          <p:nvPr/>
        </p:nvSpPr>
        <p:spPr>
          <a:xfrm>
            <a:off x="3965118" y="1881657"/>
            <a:ext cx="1368152" cy="1590313"/>
          </a:xfrm>
          <a:prstGeom prst="flowChartMagneticDisk">
            <a:avLst/>
          </a:prstGeom>
          <a:solidFill>
            <a:srgbClr val="DCCD40"/>
          </a:solidFill>
          <a:ln>
            <a:solidFill>
              <a:srgbClr val="D5C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chemeClr val="bg1"/>
                </a:solidFill>
              </a:rPr>
              <a:t>Data</a:t>
            </a:r>
            <a:endParaRPr lang="de-DE" sz="4400" b="1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644008" y="3546079"/>
            <a:ext cx="0" cy="64807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Dokument 39"/>
          <p:cNvSpPr/>
          <p:nvPr/>
        </p:nvSpPr>
        <p:spPr>
          <a:xfrm>
            <a:off x="2215783" y="7101408"/>
            <a:ext cx="2844314" cy="2307751"/>
          </a:xfrm>
          <a:prstGeom prst="flowChartDocument">
            <a:avLst/>
          </a:prstGeom>
          <a:solidFill>
            <a:srgbClr val="AA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smtClean="0"/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HTML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PDF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EXCEL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Word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Power Point</a:t>
            </a:r>
          </a:p>
          <a:p>
            <a:pPr algn="ctr"/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de-D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3599891" y="6354391"/>
            <a:ext cx="0" cy="64807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8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8" y="-243408"/>
            <a:ext cx="7786687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>
          <a:xfrm>
            <a:off x="827584" y="162880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827584" y="3717291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User Manual Icon – Free Download, PNG an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43053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901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Loetz</dc:creator>
  <cp:lastModifiedBy>Loetz</cp:lastModifiedBy>
  <cp:revision>15</cp:revision>
  <cp:lastPrinted>2021-03-10T16:07:01Z</cp:lastPrinted>
  <dcterms:created xsi:type="dcterms:W3CDTF">2021-03-10T15:42:42Z</dcterms:created>
  <dcterms:modified xsi:type="dcterms:W3CDTF">2021-03-18T08:55:49Z</dcterms:modified>
</cp:coreProperties>
</file>