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da89dc5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da89dc5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da89dc5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da89dc5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a89dc5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a89dc5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e72f26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ee72f2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Radar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Bringing together fiction enthusiasts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Sharing fictional places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3884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Objective of the ‘Radar’ web application: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allow its users to share their favourite places from the fictional world in the hopes of finding other people who have also “visited” these locations online while playing a game, reading </a:t>
            </a:r>
            <a:r>
              <a:rPr lang="en-GB"/>
              <a:t>a</a:t>
            </a:r>
            <a:r>
              <a:rPr lang="en-GB"/>
              <a:t> book or watching </a:t>
            </a:r>
            <a:r>
              <a:rPr lang="en-GB"/>
              <a:t>a</a:t>
            </a:r>
            <a:r>
              <a:rPr lang="en-GB"/>
              <a:t> movie. Additionally, the stunning history and details of these places can inspire people to pick up a new movie, book, or anime series and experience something new and refreshing.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773525"/>
            <a:ext cx="75057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Specification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73075" y="1667625"/>
            <a:ext cx="74238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registered and non-registered users are greeted at the homepage with a list of posts which can be viewed by all users equally and can only be liked by the registered users.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Users are able to create/edit their stylish account which allows them to add additional posts to the page in order to share their favourite </a:t>
            </a:r>
            <a:r>
              <a:rPr lang="en-GB"/>
              <a:t>fantasy places with other users.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users are able to filter the displayed pages from the Category bar - these include categories such as anime or movies or books that contain the relevant posts of fantasy places.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703225"/>
            <a:ext cx="75057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26525"/>
            <a:ext cx="80130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CSS - styling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Javascript -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Bootstrap</a:t>
            </a:r>
            <a:r>
              <a:rPr lang="en-GB"/>
              <a:t>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Ajax - asynchronization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MySQL -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Django - middleware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PythonAnywhere - deployment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703225"/>
            <a:ext cx="75057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Participation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86875"/>
            <a:ext cx="75057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Hoi Ki Lui - populate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Chloe Yeo - models, deployment, unit tests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Fareedh Yawe - template implementation and extension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Mustafa Tasoglu - front end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Andrei Stoica - user authentication, views and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All of the students, except for David Naray, helped each other with these tasks. Everyone has equally received and given help to the other students in the 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David Naray refused </a:t>
            </a:r>
            <a:r>
              <a:rPr lang="en-GB"/>
              <a:t>repeatedly</a:t>
            </a:r>
            <a:r>
              <a:rPr lang="en-GB"/>
              <a:t> to work on this project and didn’t contribute at all to any stage of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