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6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6" r:id="rId11"/>
    <p:sldId id="317" r:id="rId12"/>
    <p:sldId id="313" r:id="rId13"/>
    <p:sldId id="314" r:id="rId14"/>
    <p:sldId id="315" r:id="rId15"/>
    <p:sldId id="318" r:id="rId16"/>
    <p:sldId id="319" r:id="rId17"/>
    <p:sldId id="298" r:id="rId18"/>
    <p:sldId id="305" r:id="rId19"/>
    <p:sldId id="320" r:id="rId20"/>
    <p:sldId id="272" r:id="rId21"/>
    <p:sldId id="321" r:id="rId22"/>
    <p:sldId id="307" r:id="rId23"/>
    <p:sldId id="286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105" d="100"/>
          <a:sy n="105" d="100"/>
        </p:scale>
        <p:origin x="9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eam Stack Underflow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Combining relevant area/SF related variables into new variables.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02997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65" y="72081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01645" y="737102"/>
            <a:ext cx="2014171" cy="478637"/>
            <a:chOff x="803640" y="3362835"/>
            <a:chExt cx="1757165" cy="47863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08535" y="1029372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6404" y="72020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74684" y="736496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3245" y="10613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1114" y="7521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79394" y="76847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496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365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71394" y="2274202"/>
            <a:ext cx="2204909" cy="1786687"/>
            <a:chOff x="803640" y="3362835"/>
            <a:chExt cx="1757165" cy="178668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Gradient-based one-side sampling to find best split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Does not need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08535" y="26135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26404" y="23043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766684" y="2274202"/>
            <a:ext cx="2204909" cy="1786687"/>
            <a:chOff x="803640" y="3362835"/>
            <a:chExt cx="1757165" cy="178668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Needs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3245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114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7189" y="2309067"/>
            <a:ext cx="2445134" cy="1417356"/>
            <a:chOff x="803640" y="3362835"/>
            <a:chExt cx="1944678" cy="141735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Add prediction of multiple decision trees together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Loss function is minimized by each split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(GBDT)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B29E6B-F67E-46DE-BEF5-592A251A69C0}"/>
              </a:ext>
            </a:extLst>
          </p:cNvPr>
          <p:cNvSpPr txBox="1"/>
          <p:nvPr/>
        </p:nvSpPr>
        <p:spPr>
          <a:xfrm>
            <a:off x="35496" y="404859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26F0A-E9E7-4563-B3FC-FDACA24FB3B3}"/>
              </a:ext>
            </a:extLst>
          </p:cNvPr>
          <p:cNvSpPr/>
          <p:nvPr/>
        </p:nvSpPr>
        <p:spPr>
          <a:xfrm>
            <a:off x="653365" y="373943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901645" y="3755723"/>
            <a:ext cx="2374211" cy="1048024"/>
            <a:chOff x="803640" y="3362835"/>
            <a:chExt cx="1757165" cy="10480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Predict by averaging over the predictions of all decision trees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43016"/>
              </p:ext>
            </p:extLst>
          </p:nvPr>
        </p:nvGraphicFramePr>
        <p:xfrm>
          <a:off x="1115616" y="915566"/>
          <a:ext cx="66247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 RMSE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RMSE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ElasticNet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XGBoost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LightGBM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9B3A09F-68A1-448D-A402-3B8572F44E70}"/>
              </a:ext>
            </a:extLst>
          </p:cNvPr>
          <p:cNvSpPr/>
          <p:nvPr/>
        </p:nvSpPr>
        <p:spPr>
          <a:xfrm>
            <a:off x="1619672" y="4299942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 in the numbers from our last finalized version of code</a:t>
            </a:r>
          </a:p>
        </p:txBody>
      </p: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Arial" pitchFamily="34" charset="0"/>
              </a:rPr>
              <a:t>Placed at # [XXX] (score XXX) on Kaggle as of July 28,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Stacking models will almost always give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More time further tuning the hyperparameters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9952" y="1561116"/>
            <a:ext cx="4699570" cy="3018487"/>
            <a:chOff x="803640" y="838374"/>
            <a:chExt cx="4099910" cy="30184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6385" y="838374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76656" y="3145671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39952" y="1635367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19537"/>
            <a:ext cx="3528392" cy="2282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32" y="2115258"/>
            <a:ext cx="3564408" cy="22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1376</Words>
  <Application>Microsoft Office PowerPoint</Application>
  <PresentationFormat>On-screen Show (16:9)</PresentationFormat>
  <Paragraphs>321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Mengran Cui</cp:lastModifiedBy>
  <cp:revision>154</cp:revision>
  <dcterms:created xsi:type="dcterms:W3CDTF">2016-12-05T23:26:54Z</dcterms:created>
  <dcterms:modified xsi:type="dcterms:W3CDTF">2019-07-29T01:36:10Z</dcterms:modified>
</cp:coreProperties>
</file>