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6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D76D9-3153-43C2-AE6C-61591665E37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4E1E-8E22-436D-BD11-A12EEEF6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4633" y="754501"/>
            <a:ext cx="8734097" cy="2387600"/>
          </a:xfrm>
        </p:spPr>
        <p:txBody>
          <a:bodyPr/>
          <a:lstStyle/>
          <a:p>
            <a:r>
              <a:rPr lang="en-US" sz="8800" dirty="0" smtClean="0">
                <a:solidFill>
                  <a:schemeClr val="bg1">
                    <a:lumMod val="85000"/>
                  </a:schemeClr>
                </a:solidFill>
                <a:latin typeface="Broadway" panose="04040905080B02020502" pitchFamily="82" charset="0"/>
              </a:rPr>
              <a:t>BACON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4632" y="2377440"/>
            <a:ext cx="8734097" cy="1380744"/>
          </a:xfrm>
        </p:spPr>
        <p:txBody>
          <a:bodyPr/>
          <a:lstStyle/>
          <a:p>
            <a:endParaRPr lang="en-US" dirty="0"/>
          </a:p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Predict Song </a:t>
            </a: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Genre</a:t>
            </a:r>
          </a:p>
          <a:p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64209" y="3758184"/>
            <a:ext cx="4322592" cy="1380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5400" dirty="0" err="1" smtClean="0">
                <a:solidFill>
                  <a:schemeClr val="bg1">
                    <a:lumMod val="85000"/>
                  </a:schemeClr>
                </a:solidFill>
              </a:rPr>
              <a:t>Deshaune</a:t>
            </a:r>
            <a:endParaRPr lang="en-US" sz="5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Nene</a:t>
            </a:r>
          </a:p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hloe</a:t>
            </a:r>
          </a:p>
          <a:p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07665" y="3758184"/>
            <a:ext cx="4322592" cy="1380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Patrick P</a:t>
            </a:r>
          </a:p>
          <a:p>
            <a:r>
              <a:rPr lang="en-US" sz="5400" dirty="0" err="1" smtClean="0">
                <a:solidFill>
                  <a:schemeClr val="bg1">
                    <a:lumMod val="85000"/>
                  </a:schemeClr>
                </a:solidFill>
              </a:rPr>
              <a:t>Efe</a:t>
            </a:r>
            <a:endParaRPr lang="en-US" sz="5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Patrick H</a:t>
            </a:r>
          </a:p>
          <a:p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676" y="365125"/>
            <a:ext cx="8492358" cy="1325563"/>
          </a:xfrm>
        </p:spPr>
        <p:txBody>
          <a:bodyPr/>
          <a:lstStyle/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Database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6" y="1825625"/>
            <a:ext cx="8492358" cy="2441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Jupyter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Notebook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SQLAlchemy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PostGres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AWS –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RDS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00" y="3881845"/>
            <a:ext cx="3495675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0" y="909481"/>
            <a:ext cx="193384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6676" y="365125"/>
            <a:ext cx="8492358" cy="1325563"/>
          </a:xfrm>
        </p:spPr>
        <p:txBody>
          <a:bodyPr/>
          <a:lstStyle/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      Spotify </a:t>
            </a: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APIs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26676" y="1825625"/>
            <a:ext cx="8492358" cy="2441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Spotify APIs: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Pulled Spotify’s list of 14 music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Pulled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most popular playlists for each genre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Pulled each song, by ID, from each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Removed Duplicates and Null Records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09" y="503958"/>
            <a:ext cx="142894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6" y="1825625"/>
            <a:ext cx="3783724" cy="31382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Song Attributes Used: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Accousticness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Danceability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Energy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Instrumentalness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41628" y="1825625"/>
            <a:ext cx="3498943" cy="2855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Loudness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Mode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Speechiness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Tempo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6676" y="365125"/>
            <a:ext cx="8492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      Spotify Data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09" y="503958"/>
            <a:ext cx="142894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2336" y="2234117"/>
            <a:ext cx="8734097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9600" dirty="0" err="1" smtClean="0">
                <a:solidFill>
                  <a:schemeClr val="bg1">
                    <a:lumMod val="85000"/>
                  </a:schemeClr>
                </a:solidFill>
              </a:rPr>
              <a:t>Deshaune</a:t>
            </a:r>
            <a:endParaRPr lang="en-US" sz="9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Broadway</vt:lpstr>
      <vt:lpstr>Calibri</vt:lpstr>
      <vt:lpstr>Calibri Light</vt:lpstr>
      <vt:lpstr>Wingdings</vt:lpstr>
      <vt:lpstr>Office Theme</vt:lpstr>
      <vt:lpstr>BACON </vt:lpstr>
      <vt:lpstr>Database</vt:lpstr>
      <vt:lpstr>      Spotify APIs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</dc:title>
  <dc:creator>Patrick Patin</dc:creator>
  <cp:lastModifiedBy>Patrick Patin</cp:lastModifiedBy>
  <cp:revision>16</cp:revision>
  <dcterms:created xsi:type="dcterms:W3CDTF">2020-05-26T22:52:57Z</dcterms:created>
  <dcterms:modified xsi:type="dcterms:W3CDTF">2020-05-27T00:26:26Z</dcterms:modified>
</cp:coreProperties>
</file>