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87A6-C0F3-4E65-AE43-D98C2D8487E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BED6-1DE6-4FCF-BDE2-05AE259E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907938-22D9-4073-A2CA-48CD50835CCD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3EE-7ABE-497E-A967-1F403F5EFE35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FF6F-4A63-45CA-B51E-A774DE0C0FE7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3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33BC-F394-4CB4-B971-CF56082EAFDE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F91C-794A-4181-978E-6CC87389596C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05EC-37CA-4BE4-BED9-184DBACF5E04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4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3DD8-99AE-460A-99A3-9B087217A6F3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2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3B3C-0460-4542-A558-2B33845F2B31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8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540C-A1E8-4022-9E7E-EFF6064D0E06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1414-F9D7-4795-BFE9-0904DDA9C234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495-25C9-4E1B-B46F-44133CD60195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8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CE6D-0332-4388-B041-68ECEB2D4784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5F-D634-4186-BCDB-FE77E8829591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7EE-F3E0-445F-AB8D-80AF819F6D86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99CB-4A4E-4ABD-A3D8-C7DDA691E5FC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F178-3C56-4CEC-B275-E3E24979673E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8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8FF-BA9B-425A-9213-40B2B3CC9BB0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9E8AF-F118-41E0-98C4-81CA26EDE20B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Rajendra Prasad JM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lorinexxe.github.io/portfoli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hlorinexxe.github.io/portfol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04365" y="1399591"/>
            <a:ext cx="6815669" cy="2714862"/>
          </a:xfrm>
        </p:spPr>
        <p:txBody>
          <a:bodyPr/>
          <a:lstStyle/>
          <a:p>
            <a:r>
              <a:rPr lang="en-US" sz="2400" dirty="0"/>
              <a:t>Comprehensive List of </a:t>
            </a:r>
            <a:br>
              <a:rPr lang="en-US" sz="2400" dirty="0"/>
            </a:br>
            <a:r>
              <a:rPr lang="en-US" sz="6600" dirty="0"/>
              <a:t>Tuple</a:t>
            </a:r>
            <a:br>
              <a:rPr lang="en-US" sz="2400" dirty="0"/>
            </a:br>
            <a:r>
              <a:rPr lang="en-US" sz="2400" dirty="0"/>
              <a:t>Functions and Methods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EC695-06AD-ADF6-F682-E113019ACC25}"/>
              </a:ext>
            </a:extLst>
          </p:cNvPr>
          <p:cNvGrpSpPr/>
          <p:nvPr/>
        </p:nvGrpSpPr>
        <p:grpSpPr>
          <a:xfrm>
            <a:off x="6578442" y="4900954"/>
            <a:ext cx="2925392" cy="382217"/>
            <a:chOff x="54346" y="6424954"/>
            <a:chExt cx="2925392" cy="382217"/>
          </a:xfrm>
        </p:grpSpPr>
        <p:pic>
          <p:nvPicPr>
            <p:cNvPr id="4" name="Graphic 3" descr="Internet with solid fill">
              <a:extLst>
                <a:ext uri="{FF2B5EF4-FFF2-40B4-BE49-F238E27FC236}">
                  <a16:creationId xmlns:a16="http://schemas.microsoft.com/office/drawing/2014/main" id="{9C3E47B6-3D15-8B81-D522-7D787446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46" y="6424954"/>
              <a:ext cx="382217" cy="38221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66D107-866D-2707-BE1C-35F1EA8EC759}"/>
                </a:ext>
              </a:extLst>
            </p:cNvPr>
            <p:cNvSpPr txBox="1"/>
            <p:nvPr/>
          </p:nvSpPr>
          <p:spPr>
            <a:xfrm>
              <a:off x="436563" y="6477564"/>
              <a:ext cx="2543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https://chlorinexxe.github.io/portfolio</a:t>
              </a:r>
              <a:r>
                <a:rPr lang="en-IN" sz="1200" dirty="0"/>
                <a:t>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458C-72EA-F678-2874-75F186F45F88}"/>
              </a:ext>
            </a:extLst>
          </p:cNvPr>
          <p:cNvSpPr txBox="1"/>
          <p:nvPr/>
        </p:nvSpPr>
        <p:spPr>
          <a:xfrm>
            <a:off x="6960659" y="4584232"/>
            <a:ext cx="28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Rajendra Prasad JM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BCA6-9AB0-A0B1-0A47-4E7E24CD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Unpacking and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B557-8797-64D3-D339-8CF6C0D0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a,b,c</a:t>
            </a:r>
            <a:r>
              <a:rPr lang="en-IN" dirty="0"/>
              <a:t> = (1,2,3)  		: Allows assignment of tuple elements to multiple variable in a single statement</a:t>
            </a:r>
          </a:p>
          <a:p>
            <a:r>
              <a:rPr lang="en-IN" dirty="0"/>
              <a:t>a=(1,2,3,4,5)</a:t>
            </a:r>
            <a:br>
              <a:rPr lang="en-IN" dirty="0"/>
            </a:br>
            <a:r>
              <a:rPr lang="en-IN" dirty="0"/>
              <a:t>s=slice(1,4)</a:t>
            </a:r>
            <a:br>
              <a:rPr lang="en-IN" dirty="0"/>
            </a:br>
            <a:r>
              <a:rPr lang="en-IN" dirty="0"/>
              <a:t>a[s] #output : (2,3,4)		: Creates a slice object used for slicing tuples. To create a subset of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BFA3-52DE-AEAE-8E6B-DA18545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  <p:extLst>
      <p:ext uri="{BB962C8B-B14F-4D97-AF65-F5344CB8AC3E}">
        <p14:creationId xmlns:p14="http://schemas.microsoft.com/office/powerpoint/2010/main" val="253317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9FD345-ABE9-2161-6034-B9BF685C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3" y="595840"/>
            <a:ext cx="9296398" cy="2370668"/>
          </a:xfrm>
        </p:spPr>
        <p:txBody>
          <a:bodyPr/>
          <a:lstStyle/>
          <a:p>
            <a:r>
              <a:rPr lang="en-US" dirty="0"/>
              <a:t>“ I hope you found this information helpful! </a:t>
            </a:r>
            <a:br>
              <a:rPr lang="en-US" dirty="0"/>
            </a:br>
            <a:r>
              <a:rPr lang="en-US" dirty="0"/>
              <a:t>Feel free to save this post for future reference. </a:t>
            </a:r>
            <a:br>
              <a:rPr lang="en-US" dirty="0"/>
            </a:br>
            <a:r>
              <a:rPr lang="en-US" dirty="0"/>
              <a:t>Let's continue to learn and grow together! </a:t>
            </a:r>
            <a:r>
              <a:rPr lang="en-IN" dirty="0"/>
              <a:t>🚀”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6129C-1E6E-0214-6555-AA950D3B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299" y="4462993"/>
            <a:ext cx="4838701" cy="1423457"/>
          </a:xfrm>
        </p:spPr>
        <p:txBody>
          <a:bodyPr/>
          <a:lstStyle/>
          <a:p>
            <a:r>
              <a:rPr lang="en-US" dirty="0"/>
              <a:t>Thank You for Your Support </a:t>
            </a:r>
          </a:p>
          <a:p>
            <a:r>
              <a:rPr lang="en-US" dirty="0"/>
              <a:t>Rajendra Prasad JM 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933D62-0D31-6507-8C99-933F916E55D7}"/>
              </a:ext>
            </a:extLst>
          </p:cNvPr>
          <p:cNvGrpSpPr/>
          <p:nvPr/>
        </p:nvGrpSpPr>
        <p:grpSpPr>
          <a:xfrm>
            <a:off x="54346" y="6346668"/>
            <a:ext cx="2925392" cy="506042"/>
            <a:chOff x="54346" y="6346668"/>
            <a:chExt cx="2925392" cy="506042"/>
          </a:xfrm>
        </p:grpSpPr>
        <p:pic>
          <p:nvPicPr>
            <p:cNvPr id="9" name="Graphic 8" descr="Internet with solid fill">
              <a:extLst>
                <a:ext uri="{FF2B5EF4-FFF2-40B4-BE49-F238E27FC236}">
                  <a16:creationId xmlns:a16="http://schemas.microsoft.com/office/drawing/2014/main" id="{121C65A0-0CE0-81DA-56C1-48B53D1BE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46" y="6346668"/>
              <a:ext cx="506042" cy="5060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61D74-4E47-BEB3-1B67-D7D768693E63}"/>
                </a:ext>
              </a:extLst>
            </p:cNvPr>
            <p:cNvSpPr txBox="1"/>
            <p:nvPr/>
          </p:nvSpPr>
          <p:spPr>
            <a:xfrm>
              <a:off x="436563" y="6477564"/>
              <a:ext cx="2543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5C97E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https://chlorinexxe.github.io/por</a:t>
              </a:r>
              <a:r>
                <a:rPr lang="en-IN" sz="12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tfolio</a:t>
              </a:r>
              <a:r>
                <a:rPr lang="en-IN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8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03E8-9DE1-E92D-F983-2543832F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4DFA-9BC6-6341-91F8-F88A5AD8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Tuple is a collection of ordered and immutable items in python written in parentheses	“( )”</a:t>
            </a:r>
          </a:p>
          <a:p>
            <a:pPr lvl="1"/>
            <a:r>
              <a:rPr lang="en-IN" dirty="0"/>
              <a:t>Immutable</a:t>
            </a:r>
          </a:p>
          <a:p>
            <a:pPr lvl="1"/>
            <a:r>
              <a:rPr lang="en-IN" dirty="0"/>
              <a:t>Ordered</a:t>
            </a:r>
          </a:p>
          <a:p>
            <a:pPr lvl="1"/>
            <a:r>
              <a:rPr lang="en-IN" dirty="0"/>
              <a:t>Indexed</a:t>
            </a:r>
          </a:p>
          <a:p>
            <a:pPr lvl="1"/>
            <a:r>
              <a:rPr lang="en-IN" dirty="0"/>
              <a:t>Allows Duplicates</a:t>
            </a:r>
          </a:p>
          <a:p>
            <a:pPr lvl="1"/>
            <a:r>
              <a:rPr lang="en-IN" dirty="0"/>
              <a:t>Written withing “( )”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3842B-9AF5-74A3-CF84-9B0B0944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  <p:extLst>
      <p:ext uri="{BB962C8B-B14F-4D97-AF65-F5344CB8AC3E}">
        <p14:creationId xmlns:p14="http://schemas.microsoft.com/office/powerpoint/2010/main" val="19103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tuple( )  	: Creates an empty tuple or converts another iterable into a tuple</a:t>
            </a:r>
          </a:p>
          <a:p>
            <a:pPr lvl="0"/>
            <a:r>
              <a:rPr lang="en-US" dirty="0"/>
              <a:t>( )		: The empty parentheses create an empty tuple</a:t>
            </a:r>
          </a:p>
          <a:p>
            <a:pPr lvl="0"/>
            <a:r>
              <a:rPr lang="en-US" dirty="0"/>
              <a:t>(item,)	: Creates a tuple with a single item</a:t>
            </a:r>
          </a:p>
          <a:p>
            <a:pPr lv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48A05-CD2C-BCBB-AAA8-B24D3808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tuple.count</a:t>
            </a:r>
            <a:r>
              <a:rPr lang="en-US" dirty="0"/>
              <a:t>( )  		: Returns the number of occurrences of item in the tuple</a:t>
            </a:r>
          </a:p>
          <a:p>
            <a:pPr lvl="0"/>
            <a:r>
              <a:rPr lang="en-US" dirty="0" err="1"/>
              <a:t>tuple.index</a:t>
            </a:r>
            <a:r>
              <a:rPr lang="en-US" dirty="0"/>
              <a:t>( )  		: Returns the index of the first occurrence of item in the tuple</a:t>
            </a:r>
          </a:p>
          <a:p>
            <a:pPr lvl="0"/>
            <a:r>
              <a:rPr lang="en-US" dirty="0" err="1"/>
              <a:t>tuple+other_tuple</a:t>
            </a:r>
            <a:r>
              <a:rPr lang="en-US" dirty="0"/>
              <a:t> 	: Concatenates two tuples</a:t>
            </a:r>
          </a:p>
          <a:p>
            <a:pPr lvl="0"/>
            <a:r>
              <a:rPr lang="en-US" dirty="0"/>
              <a:t>tuple * n  			: Creates a new tuple with n copies of the original tuple</a:t>
            </a:r>
          </a:p>
          <a:p>
            <a:pPr lvl="0"/>
            <a:r>
              <a:rPr lang="en-US" dirty="0" err="1"/>
              <a:t>len</a:t>
            </a:r>
            <a:r>
              <a:rPr lang="en-US" dirty="0"/>
              <a:t>(tuple)  			: Returns the number of items in the tuple</a:t>
            </a:r>
          </a:p>
          <a:p>
            <a:pPr lvl="0"/>
            <a:r>
              <a:rPr lang="en-US" dirty="0"/>
              <a:t>min(tuple) 			: Returns the smallest item in the tuple</a:t>
            </a:r>
          </a:p>
          <a:p>
            <a:pPr lvl="0"/>
            <a:r>
              <a:rPr lang="en-US" dirty="0"/>
              <a:t>max(tuple) 	 		: Returns the largest item in the tuple</a:t>
            </a:r>
          </a:p>
          <a:p>
            <a:pPr lvl="0"/>
            <a:r>
              <a:rPr lang="en-US" dirty="0"/>
              <a:t>sorted(tuple)  		: Returns a sorted list of the tuple's elements</a:t>
            </a:r>
          </a:p>
          <a:p>
            <a:pPr lvl="0"/>
            <a:r>
              <a:rPr lang="en-US" dirty="0"/>
              <a:t>reversed(tuple)		: Returns a reversed tuple as iterator sequence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094F6-77A3-2222-4A2B-204F7A8D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tuple[ </a:t>
            </a:r>
            <a:r>
              <a:rPr lang="en-US" dirty="0" err="1"/>
              <a:t>i</a:t>
            </a:r>
            <a:r>
              <a:rPr lang="en-US" dirty="0"/>
              <a:t> ]  				: Returns the item at index i</a:t>
            </a:r>
          </a:p>
          <a:p>
            <a:pPr lvl="0"/>
            <a:r>
              <a:rPr lang="en-US" dirty="0"/>
              <a:t>tuple[ </a:t>
            </a:r>
            <a:r>
              <a:rPr lang="en-US" dirty="0" err="1"/>
              <a:t>srart</a:t>
            </a:r>
            <a:r>
              <a:rPr lang="en-US" dirty="0"/>
              <a:t> : end]  		: Returns a slice of the tuple from index start to end</a:t>
            </a:r>
          </a:p>
          <a:p>
            <a:pPr lvl="0"/>
            <a:r>
              <a:rPr lang="en-US" dirty="0"/>
              <a:t>tuple[start : end :step]  	: Returns a slice of the tuple from index start to end-1 with a step of step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FFE9-2267-BD20-65EA-3385FB0C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95401" y="2556932"/>
            <a:ext cx="9877424" cy="3318936"/>
          </a:xfrm>
        </p:spPr>
        <p:txBody>
          <a:bodyPr/>
          <a:lstStyle/>
          <a:p>
            <a:pPr lvl="0"/>
            <a:r>
              <a:rPr lang="en-US" dirty="0"/>
              <a:t>for item in tuple:  	: Iterates over each item in the tuple</a:t>
            </a:r>
          </a:p>
          <a:p>
            <a:pPr lvl="0"/>
            <a:r>
              <a:rPr lang="en-US" dirty="0"/>
              <a:t>enumerate(tuple)  	: Returns an enumerate object, yielding pairs of an index and an element from the tuple</a:t>
            </a:r>
          </a:p>
          <a:p>
            <a:pPr lvl="0"/>
            <a:r>
              <a:rPr lang="en-US" dirty="0" err="1"/>
              <a:t>iter</a:t>
            </a:r>
            <a:r>
              <a:rPr lang="en-US" dirty="0"/>
              <a:t>(obj)				: Returns an iterator object from a tuple.</a:t>
            </a:r>
          </a:p>
          <a:p>
            <a:pPr lvl="0"/>
            <a:r>
              <a:rPr lang="en-US" dirty="0"/>
              <a:t>zip(*</a:t>
            </a:r>
            <a:r>
              <a:rPr lang="en-US" dirty="0" err="1"/>
              <a:t>iterables</a:t>
            </a:r>
            <a:r>
              <a:rPr lang="en-US" dirty="0"/>
              <a:t>)		: Aggregates elements from multiple </a:t>
            </a:r>
            <a:r>
              <a:rPr lang="en-US" dirty="0" err="1"/>
              <a:t>iterables</a:t>
            </a:r>
            <a:r>
              <a:rPr lang="en-US" dirty="0"/>
              <a:t> into tuples.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39613-8180-3074-C665-C9FFA4A9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Test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item in tuple  		: Returns True if item is present in the tuple, otherwise False</a:t>
            </a:r>
          </a:p>
          <a:p>
            <a:pPr lvl="0"/>
            <a:r>
              <a:rPr lang="en-US" dirty="0"/>
              <a:t>item not in tuple  	: Returns True if item is not present in the tuple, otherwise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F3259-ADF4-D93B-13AD-C59B472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tuple(sequence)  	: Converts seq into a tuple</a:t>
            </a:r>
          </a:p>
          <a:p>
            <a:pPr lvl="0"/>
            <a:r>
              <a:rPr lang="en-US" dirty="0"/>
              <a:t>str(tuple)  		: Converts the tuple into a string representation</a:t>
            </a:r>
          </a:p>
          <a:p>
            <a:pPr lvl="0"/>
            <a:r>
              <a:rPr lang="en-US" dirty="0"/>
              <a:t>list(tuple)		: Converts the tuple into a list</a:t>
            </a:r>
          </a:p>
          <a:p>
            <a:pPr lv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C97EE-D3CD-F79B-F8E3-4F6FA1A5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sum(tuple)  	: Returns the sum of all items in the tuple</a:t>
            </a:r>
          </a:p>
          <a:p>
            <a:pPr lvl="0"/>
            <a:r>
              <a:rPr lang="en-US" dirty="0"/>
              <a:t>all(tuple)  	: Returns True if all items in the tuple are True</a:t>
            </a:r>
          </a:p>
          <a:p>
            <a:pPr lvl="0"/>
            <a:r>
              <a:rPr lang="en-US" dirty="0"/>
              <a:t>any(tuple)  	: Returns True if any item in the tuple is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D694-5813-30C3-104E-AAF6409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Rajendra Prasad JM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list</Template>
  <TotalTime>73</TotalTime>
  <Words>634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Comprehensive List of  Tuple Functions and Methods</vt:lpstr>
      <vt:lpstr>Tuple</vt:lpstr>
      <vt:lpstr>Creation</vt:lpstr>
      <vt:lpstr>Manipulations</vt:lpstr>
      <vt:lpstr>Accessing Elements</vt:lpstr>
      <vt:lpstr>Iteration</vt:lpstr>
      <vt:lpstr>Membership Test</vt:lpstr>
      <vt:lpstr>Conversion</vt:lpstr>
      <vt:lpstr>Built-in Functions</vt:lpstr>
      <vt:lpstr>Tuple Unpacking and Slice</vt:lpstr>
      <vt:lpstr>“ I hope you found this information helpful!  Feel free to save this post for future reference.  Let's continue to learn and grow together! 🚀”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Rajendra Prasad</cp:lastModifiedBy>
  <cp:revision>2</cp:revision>
  <dcterms:created xsi:type="dcterms:W3CDTF">2024-07-15T06:05:54Z</dcterms:created>
  <dcterms:modified xsi:type="dcterms:W3CDTF">2024-07-15T11:19:57Z</dcterms:modified>
</cp:coreProperties>
</file>