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4" r:id="rId3"/>
    <p:sldId id="342" r:id="rId4"/>
    <p:sldId id="344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charset="0"/>
      <a:buChar char="•"/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Times New Roman" panose="02020603050405020304" charset="0"/>
        <a:ea typeface="黑体" panose="02010609060101010101" charset="-122"/>
        <a:cs typeface="黑体" panose="02010609060101010101" charset="-122"/>
      </a:defRPr>
    </a:lvl9pPr>
  </p:defaultTextStyle>
  <p:extLst>
    <p:ext uri="{521415D9-36F7-43E2-AB2F-B90AF26B5E84}">
      <p14:sectionLst xmlns:p14="http://schemas.microsoft.com/office/powerpoint/2010/main">
        <p14:section name="默认节" id="{2BA12937-4576-46E9-A5F1-44D83CB878C6}">
          <p14:sldIdLst>
            <p14:sldId id="256"/>
            <p14:sldId id="274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eng" initials="CC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FF"/>
    <a:srgbClr val="0000FF"/>
    <a:srgbClr val="CCECFF"/>
    <a:srgbClr val="99CCFF"/>
    <a:srgbClr val="FFFF99"/>
    <a:srgbClr val="FFFF66"/>
    <a:srgbClr val="FBF385"/>
    <a:srgbClr val="EEA5FF"/>
    <a:srgbClr val="FF4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89355" autoAdjust="0"/>
  </p:normalViewPr>
  <p:slideViewPr>
    <p:cSldViewPr>
      <p:cViewPr varScale="1">
        <p:scale>
          <a:sx n="102" d="100"/>
          <a:sy n="102" d="100"/>
        </p:scale>
        <p:origin x="1752" y="114"/>
      </p:cViewPr>
      <p:guideLst>
        <p:guide orient="horz" pos="2154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8"/>
      </p:cViewPr>
      <p:guideLst>
        <p:guide orient="horz" pos="2872"/>
        <p:guide pos="216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76C343F1-3439-734F-85AA-BD8B399AF6A3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90187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04EB2441-6E1B-0C46-A084-F5418D440600}" type="slidenum">
              <a:rPr lang="en-US" altLang="zh-CN"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105722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 bIns="45720"/>
          <a:lstStyle>
            <a:lvl1pPr algn="ctr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sz="2000" dirty="0" smtClean="0"/>
            </a:lvl1pPr>
            <a:lvl2pPr>
              <a:defRPr lang="zh-CN" altLang="en-US" sz="1800" dirty="0" smtClean="0"/>
            </a:lvl2pPr>
            <a:lvl3pPr>
              <a:defRPr lang="zh-CN" altLang="en-US" sz="1600" dirty="0" smtClean="0"/>
            </a:lvl3pPr>
            <a:lvl4pPr>
              <a:defRPr lang="zh-CN" altLang="en-US" sz="1400" dirty="0" smtClean="0"/>
            </a:lvl4pPr>
            <a:lvl5pPr>
              <a:defRPr lang="zh-CN" altLang="en-US" sz="1400" dirty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fld id="{BE59E6E9-16BB-4D46-A8D6-97CC594B8C57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panose="020B060403050404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panose="02020603050405020304" charset="0"/>
          <a:ea typeface="黑体" panose="02010609060101010101" charset="-122"/>
          <a:cs typeface="黑体" panose="02010609060101010101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605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4180" indent="-38735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4230" indent="-398780" algn="l" rtl="0" fontAlgn="base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4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6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8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3030" indent="-3987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2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7772400" cy="1371600"/>
          </a:xfrm>
        </p:spPr>
        <p:txBody>
          <a:bodyPr/>
          <a:lstStyle/>
          <a:p>
            <a:pPr algn="ctr"/>
            <a:r>
              <a:rPr lang="en-US" altLang="zh-CN" dirty="0" smtClean="0"/>
              <a:t>《</a:t>
            </a:r>
            <a:r>
              <a:rPr lang="zh-CN" altLang="en-US" dirty="0" smtClean="0"/>
              <a:t>数字图像分析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897052"/>
            <a:ext cx="7010400" cy="1600200"/>
          </a:xfrm>
        </p:spPr>
        <p:txBody>
          <a:bodyPr/>
          <a:lstStyle/>
          <a:p>
            <a:pPr algn="ctr"/>
            <a:r>
              <a:rPr lang="en-US" altLang="zh-CN" dirty="0" smtClean="0"/>
              <a:t>2019-09-18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B4CD4-818E-4506-ADCF-541D87BB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作业安排及提交时间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331D-3629-455E-BB8C-1E1BBD38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448" y="1412776"/>
            <a:ext cx="8001000" cy="4967287"/>
          </a:xfrm>
        </p:spPr>
        <p:txBody>
          <a:bodyPr/>
          <a:lstStyle/>
          <a:p>
            <a:r>
              <a:rPr lang="zh-CN" altLang="en-US" sz="2400" dirty="0" smtClean="0"/>
              <a:t>编程作业任务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实现二维</a:t>
            </a:r>
            <a:r>
              <a:rPr lang="en-US" altLang="zh-CN" sz="2200" dirty="0" smtClean="0"/>
              <a:t>DFT</a:t>
            </a:r>
          </a:p>
          <a:p>
            <a:pPr lvl="1"/>
            <a:r>
              <a:rPr lang="zh-CN" altLang="en-US" sz="2400" dirty="0" smtClean="0"/>
              <a:t>利用主成分分析（</a:t>
            </a:r>
            <a:r>
              <a:rPr lang="en-US" altLang="zh-CN" sz="2400" dirty="0" smtClean="0"/>
              <a:t>PCA</a:t>
            </a:r>
            <a:r>
              <a:rPr lang="zh-CN" altLang="en-US" sz="2400" dirty="0" smtClean="0"/>
              <a:t>）生成</a:t>
            </a:r>
            <a:r>
              <a:rPr lang="zh-CN" altLang="en-US" sz="2400" dirty="0"/>
              <a:t>特征脸</a:t>
            </a:r>
            <a:endParaRPr lang="en-US" altLang="zh-CN" sz="2400" dirty="0"/>
          </a:p>
          <a:p>
            <a:r>
              <a:rPr lang="zh-CN" altLang="en-US" sz="2400" dirty="0" smtClean="0"/>
              <a:t>提交时间：</a:t>
            </a:r>
            <a:r>
              <a:rPr lang="en-US" altLang="zh-CN" sz="2400" dirty="0" smtClean="0"/>
              <a:t>2019</a:t>
            </a:r>
            <a:r>
              <a:rPr lang="zh-CN" altLang="en-US" sz="2400" dirty="0" smtClean="0"/>
              <a:t>年</a:t>
            </a:r>
            <a:r>
              <a:rPr lang="en-US" altLang="zh-CN" sz="2400" dirty="0"/>
              <a:t>9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30</a:t>
            </a:r>
            <a:r>
              <a:rPr lang="zh-CN" altLang="en-US" sz="2400" dirty="0" smtClean="0"/>
              <a:t>日晚上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点前</a:t>
            </a:r>
            <a:endParaRPr lang="en-US" altLang="zh-CN" sz="2400" dirty="0" smtClean="0"/>
          </a:p>
          <a:p>
            <a:pPr lvl="1"/>
            <a:r>
              <a:rPr lang="zh-CN" altLang="en-US" sz="2200" dirty="0" smtClean="0"/>
              <a:t>要求：</a:t>
            </a:r>
            <a:r>
              <a:rPr lang="zh-CN" altLang="en-US" sz="2200" dirty="0"/>
              <a:t>提交</a:t>
            </a:r>
            <a:r>
              <a:rPr lang="zh-CN" altLang="en-US" sz="2200" dirty="0" smtClean="0"/>
              <a:t>代码实现和实验报告，打包并压缩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命名规则：第一次编程作业</a:t>
            </a:r>
            <a:r>
              <a:rPr lang="en-US" altLang="zh-CN" sz="2200" dirty="0" smtClean="0"/>
              <a:t>_</a:t>
            </a:r>
            <a:r>
              <a:rPr lang="zh-CN" altLang="en-US" sz="2200" dirty="0"/>
              <a:t>学</a:t>
            </a:r>
            <a:r>
              <a:rPr lang="zh-CN" altLang="en-US" sz="2200" dirty="0" smtClean="0"/>
              <a:t>号</a:t>
            </a:r>
            <a:r>
              <a:rPr lang="en-US" altLang="zh-CN" sz="2200" dirty="0" smtClean="0"/>
              <a:t>_</a:t>
            </a:r>
            <a:r>
              <a:rPr lang="zh-CN" altLang="en-US" sz="2200" dirty="0" smtClean="0"/>
              <a:t>姓名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发到邮箱 </a:t>
            </a:r>
            <a:r>
              <a:rPr lang="en-US" altLang="zh-CN" sz="2200" dirty="0" smtClean="0">
                <a:hlinkClick r:id="rId2"/>
              </a:rPr>
              <a:t>ustcdia@163.com</a:t>
            </a:r>
            <a:endParaRPr lang="en-US" altLang="zh-CN" sz="2200" dirty="0" smtClean="0"/>
          </a:p>
          <a:p>
            <a:pPr lvl="1"/>
            <a:r>
              <a:rPr lang="zh-CN" altLang="en-US" sz="2000" dirty="0" smtClean="0">
                <a:solidFill>
                  <a:srgbClr val="FF0000"/>
                </a:solidFill>
              </a:rPr>
              <a:t>每</a:t>
            </a:r>
            <a:r>
              <a:rPr lang="zh-CN" altLang="en-US" sz="2000" dirty="0">
                <a:solidFill>
                  <a:srgbClr val="FF0000"/>
                </a:solidFill>
              </a:rPr>
              <a:t>迟交一天，分数上多乘以一次</a:t>
            </a:r>
            <a:r>
              <a:rPr lang="en-US" altLang="zh-CN" sz="2000" dirty="0" smtClean="0">
                <a:solidFill>
                  <a:srgbClr val="FF0000"/>
                </a:solidFill>
              </a:rPr>
              <a:t>0.98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631432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</a:t>
            </a:r>
            <a:r>
              <a:rPr lang="en-US" altLang="zh-CN" dirty="0"/>
              <a:t>DFT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25875"/>
            <a:ext cx="8001000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根据教材</a:t>
            </a:r>
            <a:r>
              <a:rPr lang="en-US" altLang="zh-CN" dirty="0" smtClean="0"/>
              <a:t>2.4.1</a:t>
            </a:r>
            <a:r>
              <a:rPr lang="zh-CN" altLang="en-US" dirty="0" smtClean="0"/>
              <a:t>节，</a:t>
            </a:r>
            <a:r>
              <a:rPr lang="zh-CN" altLang="en-US" dirty="0"/>
              <a:t>实现二维离散傅立叶变换。</a:t>
            </a:r>
            <a:r>
              <a:rPr lang="zh-CN" altLang="en-US" dirty="0" smtClean="0"/>
              <a:t>并简要分析二</a:t>
            </a:r>
            <a:r>
              <a:rPr lang="zh-CN" altLang="en-US" dirty="0"/>
              <a:t>维</a:t>
            </a:r>
            <a:r>
              <a:rPr lang="en-US" altLang="zh-CN" dirty="0"/>
              <a:t>DFT</a:t>
            </a:r>
            <a:r>
              <a:rPr lang="zh-CN" altLang="en-US" dirty="0"/>
              <a:t>的</a:t>
            </a:r>
            <a:r>
              <a:rPr lang="zh-CN" altLang="en-US" dirty="0" smtClean="0"/>
              <a:t>性质（线性，比例，平移，旋转）。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编程：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, python, </a:t>
            </a:r>
            <a:r>
              <a:rPr lang="en-US" altLang="zh-CN" dirty="0"/>
              <a:t>C</a:t>
            </a:r>
            <a:r>
              <a:rPr lang="en-US" altLang="zh-CN" dirty="0" smtClean="0"/>
              <a:t>++ </a:t>
            </a:r>
            <a:r>
              <a:rPr lang="zh-CN" altLang="en-US" dirty="0" smtClean="0"/>
              <a:t>均可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Matlab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代码框架已提供，大家只需完成二维</a:t>
            </a:r>
            <a:r>
              <a:rPr lang="en-US" altLang="zh-CN" dirty="0" smtClean="0"/>
              <a:t>DFT</a:t>
            </a:r>
            <a:r>
              <a:rPr lang="zh-CN" altLang="en-US" dirty="0" smtClean="0"/>
              <a:t>算法的函数即可。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图例：</a:t>
            </a:r>
            <a:endParaRPr lang="en-US" altLang="zh-CN" dirty="0" smtClean="0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78E8E21E-9B32-48DD-B04E-74938609B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04" y="5050604"/>
            <a:ext cx="1908000" cy="14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E2E2DCC-470F-40A7-B741-780580F8D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96" y="3681028"/>
            <a:ext cx="1908000" cy="14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C33241A9-0868-4E33-986F-AFF6C4BBD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96" y="5085185"/>
            <a:ext cx="1908000" cy="143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780A56EE-46AD-4064-9D87-2616A0E71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12" y="3681029"/>
            <a:ext cx="1908000" cy="143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B73B46D0-0DBF-4E4E-8986-9F6E25E00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12" y="5085184"/>
            <a:ext cx="1908000" cy="14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A293DCAC-6674-4743-AB4F-A976F389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304" y="3681028"/>
            <a:ext cx="1908000" cy="14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736A7387-68D2-4FF8-8DF7-5DA2965E1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29602"/>
              </p:ext>
            </p:extLst>
          </p:nvPr>
        </p:nvGraphicFramePr>
        <p:xfrm>
          <a:off x="1991909" y="6382952"/>
          <a:ext cx="34956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3403600" imgH="393700" progId="Equation.DSMT4">
                  <p:embed/>
                </p:oleObj>
              </mc:Choice>
              <mc:Fallback>
                <p:oleObj name="Equation" r:id="rId9" imgW="3403600" imgH="393700" progId="Equation.DSMT4">
                  <p:embed/>
                  <p:pic>
                    <p:nvPicPr>
                      <p:cNvPr id="78874" name="Object 8">
                        <a:extLst>
                          <a:ext uri="{FF2B5EF4-FFF2-40B4-BE49-F238E27FC236}">
                            <a16:creationId xmlns:a16="http://schemas.microsoft.com/office/drawing/2014/main" id="{736A7387-68D2-4FF8-8DF7-5DA2965E150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909" y="6382952"/>
                        <a:ext cx="3495675" cy="404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753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25875"/>
            <a:ext cx="8001000" cy="49672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根据教材</a:t>
            </a:r>
            <a:r>
              <a:rPr lang="en-US" altLang="zh-CN" dirty="0" smtClean="0"/>
              <a:t>2.4.5</a:t>
            </a:r>
            <a:r>
              <a:rPr lang="zh-CN" altLang="en-US" dirty="0" smtClean="0"/>
              <a:t>节，</a:t>
            </a:r>
            <a:r>
              <a:rPr lang="zh-CN" altLang="en-US" dirty="0"/>
              <a:t> </a:t>
            </a:r>
            <a:r>
              <a:rPr lang="zh-CN" altLang="en-US" dirty="0" smtClean="0"/>
              <a:t>利用主成分分析</a:t>
            </a:r>
            <a:r>
              <a:rPr lang="zh-CN" altLang="en-US" dirty="0"/>
              <a:t>（</a:t>
            </a:r>
            <a:r>
              <a:rPr lang="en-US" altLang="zh-CN" dirty="0"/>
              <a:t>PCA</a:t>
            </a:r>
            <a:r>
              <a:rPr lang="zh-CN" altLang="en-US" dirty="0"/>
              <a:t>）生成特征</a:t>
            </a:r>
            <a:r>
              <a:rPr lang="zh-CN" altLang="en-US" dirty="0" smtClean="0"/>
              <a:t>脸。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编程：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, python, </a:t>
            </a:r>
            <a:r>
              <a:rPr lang="en-US" altLang="zh-CN" dirty="0"/>
              <a:t>C</a:t>
            </a:r>
            <a:r>
              <a:rPr lang="en-US" altLang="zh-CN" dirty="0" smtClean="0"/>
              <a:t>++ </a:t>
            </a:r>
            <a:r>
              <a:rPr lang="zh-CN" altLang="en-US" dirty="0" smtClean="0"/>
              <a:t>均可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Matlab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代码框架已提供。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图例：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88" y="3537012"/>
            <a:ext cx="2755216" cy="30588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068" y="3572731"/>
            <a:ext cx="2844316" cy="3023133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4165822" y="4977172"/>
            <a:ext cx="471227" cy="354265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charset="0"/>
              <a:buChar char="•"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charset="-122"/>
              <a:cs typeface="黑体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544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charset="0"/>
          <a:buChar char="•"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黑体" panose="02010609060101010101" charset="-122"/>
            <a:cs typeface="黑体" panose="02010609060101010101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178</Words>
  <Application>Microsoft Office PowerPoint</Application>
  <PresentationFormat>全屏显示(4:3)</PresentationFormat>
  <Paragraphs>21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黑体</vt:lpstr>
      <vt:lpstr>宋体</vt:lpstr>
      <vt:lpstr>Arial</vt:lpstr>
      <vt:lpstr>Times New Roman</vt:lpstr>
      <vt:lpstr>Verdana</vt:lpstr>
      <vt:lpstr>Wingdings</vt:lpstr>
      <vt:lpstr>Profile</vt:lpstr>
      <vt:lpstr>Equation</vt:lpstr>
      <vt:lpstr>《数字图像分析》作业</vt:lpstr>
      <vt:lpstr>作业安排及提交时间</vt:lpstr>
      <vt:lpstr>二维DFT</vt:lpstr>
      <vt:lpstr>特征脸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基于视觉特性的视频编码理论与方法研究</dc:title>
  <dc:creator>SwanTian</dc:creator>
  <cp:lastModifiedBy>刘 一衡</cp:lastModifiedBy>
  <cp:revision>3751</cp:revision>
  <dcterms:created xsi:type="dcterms:W3CDTF">2006-10-11T01:50:00Z</dcterms:created>
  <dcterms:modified xsi:type="dcterms:W3CDTF">2019-09-18T07:07:44Z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