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</a:t>
            </a:r>
            <a:r>
              <a:rPr lang="zh-CN" altLang="en-US" dirty="0"/>
              <a:t>五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给定</a:t>
            </a:r>
            <a:r>
              <a:rPr lang="zh-CN" altLang="en-US" dirty="0" smtClean="0"/>
              <a:t>一对图像，利用提取好的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特征文件，根据</a:t>
            </a:r>
            <a:r>
              <a:rPr lang="en-US" altLang="zh-CN" i="1" dirty="0" smtClean="0">
                <a:solidFill>
                  <a:srgbClr val="FF0000"/>
                </a:solidFill>
              </a:rPr>
              <a:t>distance </a:t>
            </a:r>
            <a:r>
              <a:rPr lang="en-US" altLang="zh-CN" i="1" dirty="0">
                <a:solidFill>
                  <a:srgbClr val="FF0000"/>
                </a:solidFill>
              </a:rPr>
              <a:t>ratio </a:t>
            </a:r>
            <a:r>
              <a:rPr lang="en-US" altLang="zh-CN" i="1" dirty="0" smtClean="0">
                <a:solidFill>
                  <a:srgbClr val="FF0000"/>
                </a:solidFill>
              </a:rPr>
              <a:t>criterion</a:t>
            </a:r>
            <a:r>
              <a:rPr lang="zh-CN" altLang="en-US" dirty="0" smtClean="0"/>
              <a:t>，计算图像间的局部特征匹配关系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基于</a:t>
            </a:r>
            <a:r>
              <a:rPr lang="zh-CN" altLang="en-US" dirty="0" smtClean="0"/>
              <a:t>上述初步匹配结果，实现</a:t>
            </a:r>
            <a:r>
              <a:rPr lang="en-US" altLang="zh-CN" dirty="0" smtClean="0"/>
              <a:t>spatial coding</a:t>
            </a:r>
            <a:r>
              <a:rPr lang="zh-CN" altLang="en-US" dirty="0" smtClean="0"/>
              <a:t>方法，进行匹配校验，确定几何不一致的匹配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 smtClean="0"/>
              <a:t>几何一致的匹配和不一致的匹配在图像上画出来，分别用绿色和红色进行区分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参考“</a:t>
                </a:r>
                <a:r>
                  <a:rPr lang="en-GB" altLang="zh-CN" dirty="0" err="1">
                    <a:solidFill>
                      <a:srgbClr val="0070C0"/>
                    </a:solidFill>
                  </a:rPr>
                  <a:t>test_DisplaySIFT.m</a:t>
                </a:r>
                <a:r>
                  <a:rPr lang="zh-CN" altLang="en-US" dirty="0" smtClean="0"/>
                  <a:t>”文件了解</a:t>
                </a:r>
                <a:r>
                  <a:rPr lang="en-US" altLang="zh-CN" dirty="0" smtClean="0"/>
                  <a:t>SIFT</a:t>
                </a:r>
                <a:r>
                  <a:rPr lang="zh-CN" altLang="en-US" dirty="0" smtClean="0"/>
                  <a:t>文件的数据读取方式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编程实现上述任务，并从“</a:t>
                </a:r>
                <a:r>
                  <a:rPr lang="en-GB" altLang="zh-CN" dirty="0"/>
                  <a:t>test images</a:t>
                </a:r>
                <a:r>
                  <a:rPr lang="zh-CN" altLang="en-US" dirty="0" smtClean="0"/>
                  <a:t>”文件夹中选择相关图像对和不相干图像对进行测试，将实现过程和结果整理为一份实验</a:t>
                </a:r>
                <a:r>
                  <a:rPr lang="zh-CN" altLang="en-US" dirty="0"/>
                  <a:t>报告。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提交截止时间：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日晚上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</a:t>
                </a:r>
                <a:r>
                  <a:rPr lang="zh-CN" altLang="en-US" dirty="0" smtClean="0"/>
                  <a:t>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“第五次作业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67" t="-1350" r="-3354" b="-13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250</TotalTime>
  <Words>191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第五次作业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Zhou</cp:lastModifiedBy>
  <cp:revision>78</cp:revision>
  <dcterms:created xsi:type="dcterms:W3CDTF">2016-10-28T13:04:45Z</dcterms:created>
  <dcterms:modified xsi:type="dcterms:W3CDTF">2019-11-18T07:13:13Z</dcterms:modified>
</cp:coreProperties>
</file>