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4" r:id="rId3"/>
    <p:sldId id="345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3" autoAdjust="0"/>
    <p:restoredTop sz="89355" autoAdjust="0"/>
  </p:normalViewPr>
  <p:slideViewPr>
    <p:cSldViewPr>
      <p:cViewPr varScale="1">
        <p:scale>
          <a:sx n="102" d="100"/>
          <a:sy n="102" d="100"/>
        </p:scale>
        <p:origin x="1752" y="114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数字图像分析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dirty="0" smtClean="0"/>
              <a:t>2019-10-12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48" y="1412776"/>
            <a:ext cx="8001000" cy="4967287"/>
          </a:xfrm>
        </p:spPr>
        <p:txBody>
          <a:bodyPr/>
          <a:lstStyle/>
          <a:p>
            <a:r>
              <a:rPr lang="zh-CN" altLang="en-US" sz="2400" dirty="0" smtClean="0"/>
              <a:t>编程作业任务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实现</a:t>
            </a:r>
            <a:r>
              <a:rPr lang="en-US" altLang="zh-CN" sz="2200" dirty="0" smtClean="0"/>
              <a:t>Canny</a:t>
            </a:r>
            <a:r>
              <a:rPr lang="zh-CN" altLang="en-US" sz="2200" dirty="0" smtClean="0"/>
              <a:t>边缘检测算法</a:t>
            </a:r>
            <a:endParaRPr lang="en-US" altLang="zh-CN" sz="2200" dirty="0" smtClean="0"/>
          </a:p>
          <a:p>
            <a:pPr lvl="1"/>
            <a:endParaRPr lang="en-US" altLang="zh-CN" sz="2400" dirty="0"/>
          </a:p>
          <a:p>
            <a:r>
              <a:rPr lang="zh-CN" altLang="en-US" sz="2400" dirty="0" smtClean="0"/>
              <a:t>提交时间：</a:t>
            </a:r>
            <a:r>
              <a:rPr lang="en-US" altLang="zh-CN" sz="2400" dirty="0" smtClean="0"/>
              <a:t>2019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21</a:t>
            </a:r>
            <a:r>
              <a:rPr lang="zh-CN" altLang="en-US" sz="2400" dirty="0" smtClean="0"/>
              <a:t>日晚上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点前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要求：</a:t>
            </a:r>
            <a:r>
              <a:rPr lang="zh-CN" altLang="en-US" sz="2200" dirty="0"/>
              <a:t>提交</a:t>
            </a:r>
            <a:r>
              <a:rPr lang="zh-CN" altLang="en-US" sz="2200" dirty="0" smtClean="0"/>
              <a:t>代码实现和实验报告，打包并压缩。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实验报告仅接收</a:t>
            </a:r>
            <a:r>
              <a:rPr lang="en-US" altLang="zh-CN" sz="2200" dirty="0" smtClean="0"/>
              <a:t>pdf</a:t>
            </a:r>
            <a:r>
              <a:rPr lang="zh-CN" altLang="en-US" sz="2200" dirty="0" smtClean="0"/>
              <a:t>文件格式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命名规则：第二次编程作业</a:t>
            </a:r>
            <a:r>
              <a:rPr lang="en-US" altLang="zh-CN" sz="2200" dirty="0" smtClean="0"/>
              <a:t>_</a:t>
            </a:r>
            <a:r>
              <a:rPr lang="zh-CN" altLang="en-US" sz="2200" dirty="0"/>
              <a:t>学</a:t>
            </a:r>
            <a:r>
              <a:rPr lang="zh-CN" altLang="en-US" sz="2200" dirty="0" smtClean="0"/>
              <a:t>号</a:t>
            </a:r>
            <a:r>
              <a:rPr lang="en-US" altLang="zh-CN" sz="2200" dirty="0" smtClean="0"/>
              <a:t>_</a:t>
            </a:r>
            <a:r>
              <a:rPr lang="zh-CN" altLang="en-US" sz="2200" dirty="0" smtClean="0"/>
              <a:t>姓名</a:t>
            </a:r>
            <a:endParaRPr lang="en-US" altLang="zh-CN" sz="2200" dirty="0"/>
          </a:p>
          <a:p>
            <a:pPr lvl="1"/>
            <a:r>
              <a:rPr lang="zh-CN" altLang="en-US" sz="2200" dirty="0" smtClean="0">
                <a:solidFill>
                  <a:srgbClr val="FF0000"/>
                </a:solidFill>
              </a:rPr>
              <a:t>邮件</a:t>
            </a:r>
            <a:r>
              <a:rPr lang="zh-CN" altLang="en-US" sz="2200" dirty="0">
                <a:solidFill>
                  <a:srgbClr val="FF0000"/>
                </a:solidFill>
              </a:rPr>
              <a:t>标题</a:t>
            </a:r>
            <a:r>
              <a:rPr lang="zh-CN" altLang="en-US" sz="2200" dirty="0"/>
              <a:t>：第二次编程作业</a:t>
            </a:r>
            <a:r>
              <a:rPr lang="en-US" altLang="zh-CN" sz="2200" dirty="0"/>
              <a:t>_</a:t>
            </a:r>
            <a:r>
              <a:rPr lang="zh-CN" altLang="en-US" sz="2200" dirty="0"/>
              <a:t>学号</a:t>
            </a:r>
            <a:r>
              <a:rPr lang="en-US" altLang="zh-CN" sz="2200" dirty="0"/>
              <a:t>_</a:t>
            </a:r>
            <a:r>
              <a:rPr lang="zh-CN" altLang="en-US" sz="2200" dirty="0" smtClean="0"/>
              <a:t>姓名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请严格准守文件以及邮件的命名</a:t>
            </a:r>
            <a:r>
              <a:rPr lang="zh-CN" altLang="en-US" sz="2200" dirty="0" smtClean="0"/>
              <a:t>规则</a:t>
            </a:r>
            <a:endParaRPr lang="en-US" altLang="zh-CN" sz="2200" dirty="0" smtClean="0"/>
          </a:p>
          <a:p>
            <a:pPr lvl="1"/>
            <a:r>
              <a:rPr lang="zh-CN" altLang="en-US" sz="2200" dirty="0" smtClean="0">
                <a:solidFill>
                  <a:srgbClr val="FF0000"/>
                </a:solidFill>
              </a:rPr>
              <a:t>算法步骤都要自己实现，仅可调用简单基础的库函数。</a:t>
            </a:r>
            <a:endParaRPr lang="en-US" altLang="zh-CN" sz="22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200" dirty="0" smtClean="0"/>
              <a:t>发到邮箱 </a:t>
            </a:r>
            <a:r>
              <a:rPr lang="en-US" altLang="zh-CN" sz="2200" dirty="0" smtClean="0">
                <a:hlinkClick r:id="rId2"/>
              </a:rPr>
              <a:t>ustcdia@163.com</a:t>
            </a:r>
            <a:endParaRPr lang="en-US" altLang="zh-CN" sz="22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每</a:t>
            </a:r>
            <a:r>
              <a:rPr lang="zh-CN" altLang="en-US" sz="2000" dirty="0">
                <a:solidFill>
                  <a:srgbClr val="FF0000"/>
                </a:solidFill>
              </a:rPr>
              <a:t>迟交一天，分数上多乘以一次</a:t>
            </a:r>
            <a:r>
              <a:rPr lang="en-US" altLang="zh-CN" sz="2000" dirty="0" smtClean="0">
                <a:solidFill>
                  <a:srgbClr val="FF0000"/>
                </a:solidFill>
              </a:rPr>
              <a:t>0.98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Canny</a:t>
            </a:r>
            <a:r>
              <a:rPr lang="zh-CN" altLang="en-US" dirty="0" smtClean="0"/>
              <a:t>边缘检测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根据第四章课件上介绍的</a:t>
            </a:r>
            <a:r>
              <a:rPr lang="en-US" altLang="zh-CN" sz="2400" dirty="0" smtClean="0"/>
              <a:t>Canny </a:t>
            </a:r>
            <a:r>
              <a:rPr lang="zh-CN" altLang="en-US" sz="2400" dirty="0" smtClean="0"/>
              <a:t>边缘检测算法，按步骤进行实现，并在例图上测试</a:t>
            </a:r>
            <a:endParaRPr lang="en-US" altLang="zh-CN" sz="2400" dirty="0" smtClean="0"/>
          </a:p>
          <a:p>
            <a:r>
              <a:rPr lang="zh-CN" altLang="en-US" sz="2400" dirty="0" smtClean="0"/>
              <a:t>基本</a:t>
            </a:r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高斯</a:t>
            </a:r>
            <a:r>
              <a:rPr lang="zh-CN" altLang="en-US" sz="2000" dirty="0"/>
              <a:t>滤波</a:t>
            </a:r>
            <a:r>
              <a:rPr lang="zh-CN" altLang="en-US" sz="2000" dirty="0" smtClean="0"/>
              <a:t>平滑（</a:t>
            </a:r>
            <a:r>
              <a:rPr lang="zh-CN" altLang="en-US" sz="2000" dirty="0" smtClean="0">
                <a:solidFill>
                  <a:srgbClr val="FF0000"/>
                </a:solidFill>
              </a:rPr>
              <a:t>不可使用现有库函数</a:t>
            </a:r>
            <a:r>
              <a:rPr lang="zh-CN" altLang="en-US" sz="2000" dirty="0" smtClean="0"/>
              <a:t>）</a:t>
            </a:r>
            <a:endParaRPr lang="zh-CN" altLang="en-US" sz="2000" dirty="0"/>
          </a:p>
          <a:p>
            <a:pPr lvl="1"/>
            <a:r>
              <a:rPr lang="zh-CN" altLang="en-US" sz="2000" dirty="0" smtClean="0"/>
              <a:t>计算</a:t>
            </a:r>
            <a:r>
              <a:rPr lang="zh-CN" altLang="en-US" sz="2000" dirty="0"/>
              <a:t>梯度大小与方向</a:t>
            </a:r>
          </a:p>
          <a:p>
            <a:pPr lvl="1"/>
            <a:r>
              <a:rPr lang="zh-CN" altLang="en-US" sz="2000" dirty="0" smtClean="0"/>
              <a:t>非</a:t>
            </a:r>
            <a:r>
              <a:rPr lang="zh-CN" altLang="en-US" sz="2000" dirty="0"/>
              <a:t>极大值抑制</a:t>
            </a:r>
          </a:p>
          <a:p>
            <a:pPr lvl="1"/>
            <a:r>
              <a:rPr lang="zh-CN" altLang="en-US" sz="2000" dirty="0" smtClean="0"/>
              <a:t>双</a:t>
            </a:r>
            <a:r>
              <a:rPr lang="zh-CN" altLang="en-US" sz="2000" dirty="0"/>
              <a:t>阈值检测和连接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59E6E9-16BB-4D46-A8D6-97CC594B8C57}" type="slidenum">
              <a:rPr lang="en-US" altLang="zh-CN" smtClean="0"/>
              <a:t>3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8" y="4278919"/>
            <a:ext cx="2171416" cy="216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240" y="4278919"/>
            <a:ext cx="2154485" cy="216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886" y="4280623"/>
            <a:ext cx="2174989" cy="216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289" y="4278919"/>
            <a:ext cx="2168232" cy="216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4264" y="6408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原图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010761" y="64080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梯度图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911711" y="6408040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非极大抑制图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835594" y="6408040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双阈值检测和连接图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693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179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《数字图像分析》作业</vt:lpstr>
      <vt:lpstr>作业安排及提交时间</vt:lpstr>
      <vt:lpstr>Canny边缘检测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刘 一衡</cp:lastModifiedBy>
  <cp:revision>3760</cp:revision>
  <dcterms:created xsi:type="dcterms:W3CDTF">2006-10-11T01:50:00Z</dcterms:created>
  <dcterms:modified xsi:type="dcterms:W3CDTF">2019-10-12T07:20:37Z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