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_空白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16832"/>
            <a:ext cx="7772400" cy="137160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133056"/>
            <a:ext cx="7010400" cy="1600200"/>
          </a:xfrm>
        </p:spPr>
        <p:txBody>
          <a:bodyPr/>
          <a:lstStyle>
            <a:lvl1pPr marL="0" indent="0" algn="ctr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60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98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684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12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226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zh-CN" altLang="en-US" dirty="0" smtClean="0"/>
            </a:lvl1pPr>
            <a:lvl2pPr>
              <a:defRPr lang="zh-CN" altLang="en-US" dirty="0" smtClean="0"/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EAD9BC6E-CD49-4804-BB3A-F73857E17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8110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EAD9BC6E-CD49-4804-BB3A-F73857E17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439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9503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61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8543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EAD9BC6E-CD49-4804-BB3A-F73857E17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328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algn="l"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501008"/>
            <a:ext cx="7010400" cy="1600200"/>
          </a:xfrm>
        </p:spPr>
        <p:txBody>
          <a:bodyPr/>
          <a:lstStyle>
            <a:lvl1pPr marL="0" indent="0" algn="l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188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815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66738" y="1119189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D132D6C0-C5B3-401A-9AE6-BDD6444BD593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624638"/>
            <a:ext cx="1952625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9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charset="0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ü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5pPr>
      <a:lvl6pPr marL="25511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30083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655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9227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mailto:ustcdia@163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DIA </a:t>
            </a:r>
            <a:r>
              <a:rPr lang="zh-CN" altLang="en-US" dirty="0" smtClean="0"/>
              <a:t>第三次作业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 smtClean="0"/>
              <a:t>2019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月</a:t>
            </a:r>
            <a:r>
              <a:rPr lang="en-US" altLang="zh-CN" sz="2800" dirty="0" smtClean="0"/>
              <a:t>21</a:t>
            </a:r>
            <a:r>
              <a:rPr lang="zh-CN" altLang="en-US" sz="2800" dirty="0" smtClean="0"/>
              <a:t>日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67117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水平集变分推导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</a:t>
            </a:r>
            <a:r>
              <a:rPr lang="en-US" altLang="zh-CN" dirty="0" smtClean="0"/>
              <a:t>PPT</a:t>
            </a:r>
            <a:r>
              <a:rPr lang="zh-CN" altLang="en-US" dirty="0" smtClean="0"/>
              <a:t>中的变分法示例，推导如下水平集能量函数的演化方程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1102443" y="241561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能量函数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9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988" y="2400256"/>
            <a:ext cx="2828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443" y="3036049"/>
            <a:ext cx="26289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957" y="2993465"/>
            <a:ext cx="25431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994" y="2915678"/>
            <a:ext cx="212725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1149572" y="516002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演化方程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14" name="图片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458"/>
          <a:stretch/>
        </p:blipFill>
        <p:spPr bwMode="auto">
          <a:xfrm>
            <a:off x="2441271" y="5044654"/>
            <a:ext cx="635561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572" y="3793150"/>
            <a:ext cx="3362325" cy="3333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66" y="4281304"/>
            <a:ext cx="2752725" cy="295275"/>
          </a:xfrm>
          <a:prstGeom prst="rect">
            <a:avLst/>
          </a:prstGeom>
        </p:spPr>
      </p:pic>
      <p:pic>
        <p:nvPicPr>
          <p:cNvPr id="15" name="图片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1"/>
          <a:stretch/>
        </p:blipFill>
        <p:spPr bwMode="auto">
          <a:xfrm>
            <a:off x="3058877" y="5059247"/>
            <a:ext cx="2492063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549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基于水平集的图像分割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7" y="1341438"/>
            <a:ext cx="8268343" cy="4967287"/>
          </a:xfrm>
        </p:spPr>
        <p:txBody>
          <a:bodyPr/>
          <a:lstStyle/>
          <a:p>
            <a:r>
              <a:rPr lang="zh-CN" altLang="en-US" dirty="0" smtClean="0"/>
              <a:t>请基于如下演化方程，用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代码实现图像分割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附件中包含另外一个水平集模型（如下演化方程）的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代码供参考（主程序文件为</a:t>
            </a:r>
            <a:r>
              <a:rPr lang="en-GB" altLang="zh-CN" dirty="0" err="1"/>
              <a:t>Test_demo.m</a:t>
            </a:r>
            <a:r>
              <a:rPr lang="en-GB" altLang="zh-CN" dirty="0"/>
              <a:t> </a:t>
            </a:r>
            <a:r>
              <a:rPr lang="zh-CN" altLang="en-US" dirty="0" smtClean="0"/>
              <a:t>），</a:t>
            </a:r>
            <a:r>
              <a:rPr lang="zh-CN" altLang="en-US" dirty="0">
                <a:solidFill>
                  <a:srgbClr val="FF0000"/>
                </a:solidFill>
              </a:rPr>
              <a:t>可</a:t>
            </a:r>
            <a:r>
              <a:rPr lang="zh-CN" altLang="en-US" b="1" dirty="0" smtClean="0">
                <a:solidFill>
                  <a:srgbClr val="FF0000"/>
                </a:solidFill>
              </a:rPr>
              <a:t>在其基础上修改，实现上述水平集分割算法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23" y="1918190"/>
            <a:ext cx="5595635" cy="662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991" y="2734209"/>
            <a:ext cx="212725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1415660" y="28646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其中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991" y="3420268"/>
            <a:ext cx="4114800" cy="8096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82"/>
          <a:stretch/>
        </p:blipFill>
        <p:spPr>
          <a:xfrm>
            <a:off x="1316254" y="5815945"/>
            <a:ext cx="4972050" cy="6837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962" y="5882618"/>
            <a:ext cx="16859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61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提交时间和方式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提交截止时间：</a:t>
                </a:r>
                <a:r>
                  <a:rPr lang="en-US" altLang="zh-CN" dirty="0" smtClean="0"/>
                  <a:t>10</a:t>
                </a:r>
                <a:r>
                  <a:rPr lang="zh-CN" altLang="en-US" dirty="0" smtClean="0"/>
                  <a:t>月</a:t>
                </a:r>
                <a:r>
                  <a:rPr lang="en-US" altLang="zh-CN" dirty="0" smtClean="0"/>
                  <a:t>31</a:t>
                </a:r>
                <a:r>
                  <a:rPr lang="zh-CN" altLang="en-US" dirty="0" smtClean="0"/>
                  <a:t>日</a:t>
                </a:r>
                <a:r>
                  <a:rPr lang="zh-CN" altLang="en-US" dirty="0"/>
                  <a:t>晚上</a:t>
                </a:r>
                <a:r>
                  <a:rPr lang="en-US" altLang="zh-CN" dirty="0"/>
                  <a:t>12</a:t>
                </a:r>
                <a:r>
                  <a:rPr lang="zh-CN" altLang="en-US" dirty="0"/>
                  <a:t>点前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提交方式：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请大家将公式推导的作业保存为一个</a:t>
                </a:r>
                <a:r>
                  <a:rPr lang="en-US" altLang="zh-CN" dirty="0" smtClean="0"/>
                  <a:t>word</a:t>
                </a:r>
                <a:r>
                  <a:rPr lang="zh-CN" altLang="en-US" dirty="0" smtClean="0"/>
                  <a:t>文档或者</a:t>
                </a:r>
                <a:r>
                  <a:rPr lang="en-US" altLang="zh-CN" dirty="0" smtClean="0"/>
                  <a:t>pdf</a:t>
                </a:r>
                <a:r>
                  <a:rPr lang="zh-CN" altLang="en-US" dirty="0" smtClean="0"/>
                  <a:t>文档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公式</a:t>
                </a:r>
                <a:r>
                  <a:rPr lang="zh-CN" altLang="en-US" dirty="0" smtClean="0"/>
                  <a:t>推导作业也可以手写，然后扫描成</a:t>
                </a:r>
                <a:r>
                  <a:rPr lang="en-US" altLang="zh-CN" dirty="0" smtClean="0"/>
                  <a:t>PDF</a:t>
                </a:r>
              </a:p>
              <a:p>
                <a:pPr lvl="1"/>
                <a:r>
                  <a:rPr lang="zh-CN" altLang="en-US" dirty="0" smtClean="0"/>
                  <a:t>将</a:t>
                </a:r>
                <a:r>
                  <a:rPr lang="zh-CN" altLang="en-US" dirty="0" smtClean="0"/>
                  <a:t>以上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公式推导文档</a:t>
                </a:r>
                <a:r>
                  <a:rPr lang="zh-CN" altLang="en-US" dirty="0"/>
                  <a:t>、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代码文件</a:t>
                </a:r>
                <a:r>
                  <a:rPr lang="zh-CN" altLang="en-US" dirty="0"/>
                  <a:t>以及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实验报告</a:t>
                </a:r>
                <a:r>
                  <a:rPr lang="zh-CN" altLang="en-US" dirty="0" smtClean="0"/>
                  <a:t>放</a:t>
                </a:r>
                <a:r>
                  <a:rPr lang="zh-CN" altLang="en-US" dirty="0" smtClean="0"/>
                  <a:t>到一个文件夹中，生成</a:t>
                </a:r>
                <a:r>
                  <a:rPr lang="zh-CN" altLang="en-US" dirty="0"/>
                  <a:t>一个压缩文件，文件名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命名规则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为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: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“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DIA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第三次作业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_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姓名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_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学号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”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将以上压缩文件发</a:t>
                </a:r>
                <a:r>
                  <a:rPr lang="zh-CN" altLang="en-US" dirty="0"/>
                  <a:t>到如下邮箱</a:t>
                </a:r>
                <a:r>
                  <a:rPr lang="zh-CN" altLang="en-US" dirty="0" smtClean="0"/>
                  <a:t>：</a:t>
                </a:r>
                <a:r>
                  <a:rPr lang="en-US" altLang="zh-CN" dirty="0"/>
                  <a:t> </a:t>
                </a:r>
                <a:r>
                  <a:rPr lang="en-US" altLang="zh-CN" dirty="0" smtClean="0">
                    <a:hlinkClick r:id="rId2"/>
                  </a:rPr>
                  <a:t>ustcdia@163.com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r>
                  <a:rPr lang="zh-CN" altLang="en-US" dirty="0"/>
                  <a:t>作业迟交处理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</a:t>
                </a:r>
                <a:r>
                  <a:rPr lang="zh-CN" altLang="en-US" dirty="0" smtClean="0"/>
                  <a:t>迟</a:t>
                </a:r>
                <a:r>
                  <a:rPr lang="zh-CN" altLang="en-US" dirty="0"/>
                  <a:t>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天，本次作业分数乘以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0.98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67" t="-1350" r="-152" b="-1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95527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USTC_Blu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黑体"/>
        <a:cs typeface="黑体"/>
      </a:majorFont>
      <a:minorFont>
        <a:latin typeface="Times New Roman"/>
        <a:ea typeface="黑体"/>
        <a:cs typeface="黑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STC_Blue" id="{1804F9FF-AFC8-42F8-BB2A-584494198765}" vid="{61B7C5E0-3706-4D85-A3C2-011B51B2623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USTC_Blue</Template>
  <TotalTime>99</TotalTime>
  <Words>209</Words>
  <Application>Microsoft Office PowerPoint</Application>
  <PresentationFormat>全屏显示(4:3)</PresentationFormat>
  <Paragraphs>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黑体</vt:lpstr>
      <vt:lpstr>宋体</vt:lpstr>
      <vt:lpstr>Arial</vt:lpstr>
      <vt:lpstr>Cambria Math</vt:lpstr>
      <vt:lpstr>Times New Roman</vt:lpstr>
      <vt:lpstr>Verdana</vt:lpstr>
      <vt:lpstr>Wingdings</vt:lpstr>
      <vt:lpstr>USTC_Blue</vt:lpstr>
      <vt:lpstr>DIA 第三次作业</vt:lpstr>
      <vt:lpstr>水平集变分推导</vt:lpstr>
      <vt:lpstr>基于水平集的图像分割</vt:lpstr>
      <vt:lpstr>提交时间和方式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第一次作业</dc:title>
  <dc:creator>Zhou</dc:creator>
  <cp:lastModifiedBy>刘 一衡</cp:lastModifiedBy>
  <cp:revision>35</cp:revision>
  <dcterms:created xsi:type="dcterms:W3CDTF">2016-10-28T13:04:45Z</dcterms:created>
  <dcterms:modified xsi:type="dcterms:W3CDTF">2019-10-21T07:17:13Z</dcterms:modified>
</cp:coreProperties>
</file>