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0"/>
  </p:notesMasterIdLst>
  <p:sldIdLst>
    <p:sldId id="271" r:id="rId2"/>
    <p:sldId id="257" r:id="rId3"/>
    <p:sldId id="268" r:id="rId4"/>
    <p:sldId id="260" r:id="rId5"/>
    <p:sldId id="265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0A9DF-618D-BC49-B56B-5F83F04D6B64}" v="85" dt="2025-09-26T00:40:38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3"/>
    <p:restoredTop sz="95196"/>
  </p:normalViewPr>
  <p:slideViewPr>
    <p:cSldViewPr snapToGrid="0">
      <p:cViewPr>
        <p:scale>
          <a:sx n="100" d="100"/>
          <a:sy n="100" d="100"/>
        </p:scale>
        <p:origin x="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lash, Simili" userId="c6c353dd-99bf-42e7-b426-9838c290f0a5" providerId="ADAL" clId="{2A70A9DF-618D-BC49-B56B-5F83F04D6B64}"/>
    <pc:docChg chg="undo redo custSel addSld delSld modSld sldOrd">
      <pc:chgData name="Abhilash, Simili" userId="c6c353dd-99bf-42e7-b426-9838c290f0a5" providerId="ADAL" clId="{2A70A9DF-618D-BC49-B56B-5F83F04D6B64}" dt="2025-09-27T04:36:34.167" v="6942" actId="20577"/>
      <pc:docMkLst>
        <pc:docMk/>
      </pc:docMkLst>
      <pc:sldChg chg="addSp delSp modSp del mod">
        <pc:chgData name="Abhilash, Simili" userId="c6c353dd-99bf-42e7-b426-9838c290f0a5" providerId="ADAL" clId="{2A70A9DF-618D-BC49-B56B-5F83F04D6B64}" dt="2025-09-26T13:14:50.373" v="6564" actId="2696"/>
        <pc:sldMkLst>
          <pc:docMk/>
          <pc:sldMk cId="3226522552" sldId="256"/>
        </pc:sldMkLst>
        <pc:spChg chg="mod">
          <ac:chgData name="Abhilash, Simili" userId="c6c353dd-99bf-42e7-b426-9838c290f0a5" providerId="ADAL" clId="{2A70A9DF-618D-BC49-B56B-5F83F04D6B64}" dt="2025-09-26T00:18:16.607" v="6229" actId="1076"/>
          <ac:spMkLst>
            <pc:docMk/>
            <pc:sldMk cId="3226522552" sldId="256"/>
            <ac:spMk id="2" creationId="{CC7897AD-E8CF-9AF0-7989-0C7D1EEEC3D9}"/>
          </ac:spMkLst>
        </pc:spChg>
        <pc:spChg chg="mod">
          <ac:chgData name="Abhilash, Simili" userId="c6c353dd-99bf-42e7-b426-9838c290f0a5" providerId="ADAL" clId="{2A70A9DF-618D-BC49-B56B-5F83F04D6B64}" dt="2025-09-26T00:16:39.451" v="6192"/>
          <ac:spMkLst>
            <pc:docMk/>
            <pc:sldMk cId="3226522552" sldId="256"/>
            <ac:spMk id="3" creationId="{280F069F-E6ED-FEA1-54F7-A42A5D8E7EF2}"/>
          </ac:spMkLst>
        </pc:spChg>
        <pc:spChg chg="add del mod">
          <ac:chgData name="Abhilash, Simili" userId="c6c353dd-99bf-42e7-b426-9838c290f0a5" providerId="ADAL" clId="{2A70A9DF-618D-BC49-B56B-5F83F04D6B64}" dt="2025-09-26T13:14:45.301" v="6563" actId="20577"/>
          <ac:spMkLst>
            <pc:docMk/>
            <pc:sldMk cId="3226522552" sldId="256"/>
            <ac:spMk id="6" creationId="{46777662-7106-8193-5F95-B8C91432CB3E}"/>
          </ac:spMkLst>
        </pc:spChg>
      </pc:sldChg>
      <pc:sldChg chg="addSp delSp modSp mod ord">
        <pc:chgData name="Abhilash, Simili" userId="c6c353dd-99bf-42e7-b426-9838c290f0a5" providerId="ADAL" clId="{2A70A9DF-618D-BC49-B56B-5F83F04D6B64}" dt="2025-09-27T04:32:37.628" v="6877" actId="14100"/>
        <pc:sldMkLst>
          <pc:docMk/>
          <pc:sldMk cId="1635778555" sldId="257"/>
        </pc:sldMkLst>
        <pc:spChg chg="mod">
          <ac:chgData name="Abhilash, Simili" userId="c6c353dd-99bf-42e7-b426-9838c290f0a5" providerId="ADAL" clId="{2A70A9DF-618D-BC49-B56B-5F83F04D6B64}" dt="2025-09-25T15:58:14.498" v="2231" actId="20577"/>
          <ac:spMkLst>
            <pc:docMk/>
            <pc:sldMk cId="1635778555" sldId="257"/>
            <ac:spMk id="2" creationId="{A0A86331-0CDE-39D7-D6C3-6C7070DE25B8}"/>
          </ac:spMkLst>
        </pc:spChg>
        <pc:spChg chg="add mod">
          <ac:chgData name="Abhilash, Simili" userId="c6c353dd-99bf-42e7-b426-9838c290f0a5" providerId="ADAL" clId="{2A70A9DF-618D-BC49-B56B-5F83F04D6B64}" dt="2025-09-27T04:32:12.615" v="6874" actId="1076"/>
          <ac:spMkLst>
            <pc:docMk/>
            <pc:sldMk cId="1635778555" sldId="257"/>
            <ac:spMk id="3" creationId="{D3231C17-9867-03FA-2449-D367B4C0CB3E}"/>
          </ac:spMkLst>
        </pc:spChg>
        <pc:spChg chg="add del mod">
          <ac:chgData name="Abhilash, Simili" userId="c6c353dd-99bf-42e7-b426-9838c290f0a5" providerId="ADAL" clId="{2A70A9DF-618D-BC49-B56B-5F83F04D6B64}" dt="2025-09-25T13:06:06.780" v="1065" actId="478"/>
          <ac:spMkLst>
            <pc:docMk/>
            <pc:sldMk cId="1635778555" sldId="257"/>
            <ac:spMk id="3" creationId="{D7321492-3791-E6C8-B2FB-8162B8845B18}"/>
          </ac:spMkLst>
        </pc:spChg>
        <pc:spChg chg="add mod">
          <ac:chgData name="Abhilash, Simili" userId="c6c353dd-99bf-42e7-b426-9838c290f0a5" providerId="ADAL" clId="{2A70A9DF-618D-BC49-B56B-5F83F04D6B64}" dt="2025-09-27T04:31:08.135" v="6863" actId="1076"/>
          <ac:spMkLst>
            <pc:docMk/>
            <pc:sldMk cId="1635778555" sldId="257"/>
            <ac:spMk id="4" creationId="{E0A8130D-D092-22DB-ADBC-BE59E891DF15}"/>
          </ac:spMkLst>
        </pc:spChg>
        <pc:spChg chg="add mod">
          <ac:chgData name="Abhilash, Simili" userId="c6c353dd-99bf-42e7-b426-9838c290f0a5" providerId="ADAL" clId="{2A70A9DF-618D-BC49-B56B-5F83F04D6B64}" dt="2025-09-27T04:31:05.323" v="6862" actId="1076"/>
          <ac:spMkLst>
            <pc:docMk/>
            <pc:sldMk cId="1635778555" sldId="257"/>
            <ac:spMk id="5" creationId="{009436E7-3B63-25FD-03B1-40A0692AC318}"/>
          </ac:spMkLst>
        </pc:spChg>
        <pc:spChg chg="add del mod">
          <ac:chgData name="Abhilash, Simili" userId="c6c353dd-99bf-42e7-b426-9838c290f0a5" providerId="ADAL" clId="{2A70A9DF-618D-BC49-B56B-5F83F04D6B64}" dt="2025-09-25T13:06:10.677" v="1067" actId="478"/>
          <ac:spMkLst>
            <pc:docMk/>
            <pc:sldMk cId="1635778555" sldId="257"/>
            <ac:spMk id="5" creationId="{C90E3E10-4436-96C5-88D8-542E0AA8C90D}"/>
          </ac:spMkLst>
        </pc:spChg>
        <pc:spChg chg="add mod">
          <ac:chgData name="Abhilash, Simili" userId="c6c353dd-99bf-42e7-b426-9838c290f0a5" providerId="ADAL" clId="{2A70A9DF-618D-BC49-B56B-5F83F04D6B64}" dt="2025-09-27T04:31:02.599" v="6861" actId="1076"/>
          <ac:spMkLst>
            <pc:docMk/>
            <pc:sldMk cId="1635778555" sldId="257"/>
            <ac:spMk id="7" creationId="{6516BA00-6AD2-A320-4A1B-CA733BD613D6}"/>
          </ac:spMkLst>
        </pc:spChg>
        <pc:spChg chg="add mod">
          <ac:chgData name="Abhilash, Simili" userId="c6c353dd-99bf-42e7-b426-9838c290f0a5" providerId="ADAL" clId="{2A70A9DF-618D-BC49-B56B-5F83F04D6B64}" dt="2025-09-27T04:31:24.275" v="6868" actId="1076"/>
          <ac:spMkLst>
            <pc:docMk/>
            <pc:sldMk cId="1635778555" sldId="257"/>
            <ac:spMk id="8" creationId="{B705B2E7-9E65-F4A8-1A82-64AE27A42356}"/>
          </ac:spMkLst>
        </pc:spChg>
        <pc:spChg chg="add mod">
          <ac:chgData name="Abhilash, Simili" userId="c6c353dd-99bf-42e7-b426-9838c290f0a5" providerId="ADAL" clId="{2A70A9DF-618D-BC49-B56B-5F83F04D6B64}" dt="2025-09-27T04:31:20.300" v="6867" actId="14100"/>
          <ac:spMkLst>
            <pc:docMk/>
            <pc:sldMk cId="1635778555" sldId="257"/>
            <ac:spMk id="9" creationId="{FF2AF953-0F92-83C0-41DE-D5541AE20FC6}"/>
          </ac:spMkLst>
        </pc:spChg>
        <pc:spChg chg="add mod">
          <ac:chgData name="Abhilash, Simili" userId="c6c353dd-99bf-42e7-b426-9838c290f0a5" providerId="ADAL" clId="{2A70A9DF-618D-BC49-B56B-5F83F04D6B64}" dt="2025-09-27T04:31:31.797" v="6870" actId="14100"/>
          <ac:spMkLst>
            <pc:docMk/>
            <pc:sldMk cId="1635778555" sldId="257"/>
            <ac:spMk id="10" creationId="{EDC11B1C-6BE0-8574-207A-1F733EFDFFD6}"/>
          </ac:spMkLst>
        </pc:spChg>
        <pc:picChg chg="add mod">
          <ac:chgData name="Abhilash, Simili" userId="c6c353dd-99bf-42e7-b426-9838c290f0a5" providerId="ADAL" clId="{2A70A9DF-618D-BC49-B56B-5F83F04D6B64}" dt="2025-09-21T11:52:31.412" v="9"/>
          <ac:picMkLst>
            <pc:docMk/>
            <pc:sldMk cId="1635778555" sldId="257"/>
            <ac:picMk id="4" creationId="{3FE5AB4A-17D5-2B01-19D1-496C0A68B12D}"/>
          </ac:picMkLst>
        </pc:picChg>
        <pc:picChg chg="add mod">
          <ac:chgData name="Abhilash, Simili" userId="c6c353dd-99bf-42e7-b426-9838c290f0a5" providerId="ADAL" clId="{2A70A9DF-618D-BC49-B56B-5F83F04D6B64}" dt="2025-09-27T04:32:37.628" v="6877" actId="14100"/>
          <ac:picMkLst>
            <pc:docMk/>
            <pc:sldMk cId="1635778555" sldId="257"/>
            <ac:picMk id="6" creationId="{AA6BEC76-9F65-7092-716F-8F40AFB0BB61}"/>
          </ac:picMkLst>
        </pc:picChg>
      </pc:sldChg>
      <pc:sldChg chg="addSp delSp modSp add del mod ord">
        <pc:chgData name="Abhilash, Simili" userId="c6c353dd-99bf-42e7-b426-9838c290f0a5" providerId="ADAL" clId="{2A70A9DF-618D-BC49-B56B-5F83F04D6B64}" dt="2025-09-25T15:17:00.712" v="1716" actId="2696"/>
        <pc:sldMkLst>
          <pc:docMk/>
          <pc:sldMk cId="1922977090" sldId="258"/>
        </pc:sldMkLst>
        <pc:spChg chg="mod">
          <ac:chgData name="Abhilash, Simili" userId="c6c353dd-99bf-42e7-b426-9838c290f0a5" providerId="ADAL" clId="{2A70A9DF-618D-BC49-B56B-5F83F04D6B64}" dt="2025-09-25T14:33:13.408" v="1112" actId="14100"/>
          <ac:spMkLst>
            <pc:docMk/>
            <pc:sldMk cId="1922977090" sldId="258"/>
            <ac:spMk id="2" creationId="{2C39B4E2-BDFE-A110-CFE1-2C171E593355}"/>
          </ac:spMkLst>
        </pc:spChg>
        <pc:spChg chg="del mod">
          <ac:chgData name="Abhilash, Simili" userId="c6c353dd-99bf-42e7-b426-9838c290f0a5" providerId="ADAL" clId="{2A70A9DF-618D-BC49-B56B-5F83F04D6B64}" dt="2025-09-21T17:47:58.366" v="211" actId="478"/>
          <ac:spMkLst>
            <pc:docMk/>
            <pc:sldMk cId="1922977090" sldId="258"/>
            <ac:spMk id="3" creationId="{27A94464-E845-4679-9DF1-9329304078F7}"/>
          </ac:spMkLst>
        </pc:spChg>
        <pc:spChg chg="add mod">
          <ac:chgData name="Abhilash, Simili" userId="c6c353dd-99bf-42e7-b426-9838c290f0a5" providerId="ADAL" clId="{2A70A9DF-618D-BC49-B56B-5F83F04D6B64}" dt="2025-09-22T03:14:30.065" v="1062" actId="1076"/>
          <ac:spMkLst>
            <pc:docMk/>
            <pc:sldMk cId="1922977090" sldId="258"/>
            <ac:spMk id="7" creationId="{81029B73-5AAE-DB00-AF5A-D9BDAEF855A1}"/>
          </ac:spMkLst>
        </pc:spChg>
        <pc:spChg chg="add mod">
          <ac:chgData name="Abhilash, Simili" userId="c6c353dd-99bf-42e7-b426-9838c290f0a5" providerId="ADAL" clId="{2A70A9DF-618D-BC49-B56B-5F83F04D6B64}" dt="2025-09-22T03:14:30.065" v="1062" actId="1076"/>
          <ac:spMkLst>
            <pc:docMk/>
            <pc:sldMk cId="1922977090" sldId="258"/>
            <ac:spMk id="8" creationId="{02F4E7AA-56D7-2321-451A-4B79A5D99EF6}"/>
          </ac:spMkLst>
        </pc:spChg>
        <pc:spChg chg="add del mod">
          <ac:chgData name="Abhilash, Simili" userId="c6c353dd-99bf-42e7-b426-9838c290f0a5" providerId="ADAL" clId="{2A70A9DF-618D-BC49-B56B-5F83F04D6B64}" dt="2025-09-21T17:48:00.633" v="212" actId="478"/>
          <ac:spMkLst>
            <pc:docMk/>
            <pc:sldMk cId="1922977090" sldId="258"/>
            <ac:spMk id="10" creationId="{D3636E35-6E50-9FF4-65EE-24645FDF06E7}"/>
          </ac:spMkLst>
        </pc:spChg>
        <pc:spChg chg="add mod">
          <ac:chgData name="Abhilash, Simili" userId="c6c353dd-99bf-42e7-b426-9838c290f0a5" providerId="ADAL" clId="{2A70A9DF-618D-BC49-B56B-5F83F04D6B64}" dt="2025-09-25T14:44:47.636" v="1233" actId="20577"/>
          <ac:spMkLst>
            <pc:docMk/>
            <pc:sldMk cId="1922977090" sldId="258"/>
            <ac:spMk id="12" creationId="{88A0AD76-E23B-A231-4743-8BC8D796A453}"/>
          </ac:spMkLst>
        </pc:spChg>
        <pc:spChg chg="add del">
          <ac:chgData name="Abhilash, Simili" userId="c6c353dd-99bf-42e7-b426-9838c290f0a5" providerId="ADAL" clId="{2A70A9DF-618D-BC49-B56B-5F83F04D6B64}" dt="2025-09-21T18:09:36.979" v="398" actId="22"/>
          <ac:spMkLst>
            <pc:docMk/>
            <pc:sldMk cId="1922977090" sldId="258"/>
            <ac:spMk id="14" creationId="{BFDB2B5F-CBBC-76E1-96D9-567C17C4429E}"/>
          </ac:spMkLst>
        </pc:spChg>
        <pc:spChg chg="add mod">
          <ac:chgData name="Abhilash, Simili" userId="c6c353dd-99bf-42e7-b426-9838c290f0a5" providerId="ADAL" clId="{2A70A9DF-618D-BC49-B56B-5F83F04D6B64}" dt="2025-09-22T03:14:30.065" v="1062" actId="1076"/>
          <ac:spMkLst>
            <pc:docMk/>
            <pc:sldMk cId="1922977090" sldId="258"/>
            <ac:spMk id="15" creationId="{3012BD03-798E-3ED7-34D5-3845B4480758}"/>
          </ac:spMkLst>
        </pc:spChg>
        <pc:spChg chg="add del mod">
          <ac:chgData name="Abhilash, Simili" userId="c6c353dd-99bf-42e7-b426-9838c290f0a5" providerId="ADAL" clId="{2A70A9DF-618D-BC49-B56B-5F83F04D6B64}" dt="2025-09-25T14:51:36.519" v="1373" actId="21"/>
          <ac:spMkLst>
            <pc:docMk/>
            <pc:sldMk cId="1922977090" sldId="258"/>
            <ac:spMk id="18" creationId="{6E6160E4-6569-9443-A605-255742B26333}"/>
          </ac:spMkLst>
        </pc:spChg>
        <pc:spChg chg="add mod">
          <ac:chgData name="Abhilash, Simili" userId="c6c353dd-99bf-42e7-b426-9838c290f0a5" providerId="ADAL" clId="{2A70A9DF-618D-BC49-B56B-5F83F04D6B64}" dt="2025-09-22T03:14:30.065" v="1062" actId="1076"/>
          <ac:spMkLst>
            <pc:docMk/>
            <pc:sldMk cId="1922977090" sldId="258"/>
            <ac:spMk id="19" creationId="{A324F29A-85AA-056B-0682-0589B33C5D3F}"/>
          </ac:spMkLst>
        </pc:spChg>
        <pc:spChg chg="add del mod">
          <ac:chgData name="Abhilash, Simili" userId="c6c353dd-99bf-42e7-b426-9838c290f0a5" providerId="ADAL" clId="{2A70A9DF-618D-BC49-B56B-5F83F04D6B64}" dt="2025-09-21T19:00:57.850" v="805" actId="478"/>
          <ac:spMkLst>
            <pc:docMk/>
            <pc:sldMk cId="1922977090" sldId="258"/>
            <ac:spMk id="24" creationId="{A1F23B69-60E6-C643-B6CA-1145C92766E8}"/>
          </ac:spMkLst>
        </pc:spChg>
        <pc:spChg chg="add del mod">
          <ac:chgData name="Abhilash, Simili" userId="c6c353dd-99bf-42e7-b426-9838c290f0a5" providerId="ADAL" clId="{2A70A9DF-618D-BC49-B56B-5F83F04D6B64}" dt="2025-09-21T19:08:15.783" v="944" actId="478"/>
          <ac:spMkLst>
            <pc:docMk/>
            <pc:sldMk cId="1922977090" sldId="258"/>
            <ac:spMk id="25" creationId="{6CA6E08C-B7BC-1B48-3DAC-39478FD3D446}"/>
          </ac:spMkLst>
        </pc:spChg>
        <pc:spChg chg="add mod">
          <ac:chgData name="Abhilash, Simili" userId="c6c353dd-99bf-42e7-b426-9838c290f0a5" providerId="ADAL" clId="{2A70A9DF-618D-BC49-B56B-5F83F04D6B64}" dt="2025-09-25T14:44:52.367" v="1234" actId="1076"/>
          <ac:spMkLst>
            <pc:docMk/>
            <pc:sldMk cId="1922977090" sldId="258"/>
            <ac:spMk id="26" creationId="{AD3324FC-C4C4-11F6-5AAD-E49B6D18D1C3}"/>
          </ac:spMkLst>
        </pc:spChg>
        <pc:spChg chg="add mod">
          <ac:chgData name="Abhilash, Simili" userId="c6c353dd-99bf-42e7-b426-9838c290f0a5" providerId="ADAL" clId="{2A70A9DF-618D-BC49-B56B-5F83F04D6B64}" dt="2025-09-22T03:14:30.065" v="1062" actId="1076"/>
          <ac:spMkLst>
            <pc:docMk/>
            <pc:sldMk cId="1922977090" sldId="258"/>
            <ac:spMk id="27" creationId="{F743B816-6CA8-6686-544D-194DEC2BB385}"/>
          </ac:spMkLst>
        </pc:spChg>
        <pc:spChg chg="add mod">
          <ac:chgData name="Abhilash, Simili" userId="c6c353dd-99bf-42e7-b426-9838c290f0a5" providerId="ADAL" clId="{2A70A9DF-618D-BC49-B56B-5F83F04D6B64}" dt="2025-09-22T03:14:30.065" v="1062" actId="1076"/>
          <ac:spMkLst>
            <pc:docMk/>
            <pc:sldMk cId="1922977090" sldId="258"/>
            <ac:spMk id="28" creationId="{28D8B04C-CE67-31E5-5B2F-DA11112E1CBD}"/>
          </ac:spMkLst>
        </pc:spChg>
        <pc:spChg chg="add del">
          <ac:chgData name="Abhilash, Simili" userId="c6c353dd-99bf-42e7-b426-9838c290f0a5" providerId="ADAL" clId="{2A70A9DF-618D-BC49-B56B-5F83F04D6B64}" dt="2025-09-25T14:50:02.016" v="1353" actId="11529"/>
          <ac:spMkLst>
            <pc:docMk/>
            <pc:sldMk cId="1922977090" sldId="258"/>
            <ac:spMk id="50" creationId="{31AA8D24-67ED-1EFA-5013-3B38491E3191}"/>
          </ac:spMkLst>
        </pc:spChg>
        <pc:graphicFrameChg chg="add del">
          <ac:chgData name="Abhilash, Simili" userId="c6c353dd-99bf-42e7-b426-9838c290f0a5" providerId="ADAL" clId="{2A70A9DF-618D-BC49-B56B-5F83F04D6B64}" dt="2025-09-21T17:43:13.356" v="144" actId="3680"/>
          <ac:graphicFrameMkLst>
            <pc:docMk/>
            <pc:sldMk cId="1922977090" sldId="258"/>
            <ac:graphicFrameMk id="4" creationId="{F2E612CD-4158-893D-7A4B-0B6AACB4F3C6}"/>
          </ac:graphicFrameMkLst>
        </pc:graphicFrameChg>
        <pc:graphicFrameChg chg="add del mod modGraphic">
          <ac:chgData name="Abhilash, Simili" userId="c6c353dd-99bf-42e7-b426-9838c290f0a5" providerId="ADAL" clId="{2A70A9DF-618D-BC49-B56B-5F83F04D6B64}" dt="2025-09-25T14:55:51.921" v="1538" actId="113"/>
          <ac:graphicFrameMkLst>
            <pc:docMk/>
            <pc:sldMk cId="1922977090" sldId="258"/>
            <ac:graphicFrameMk id="5" creationId="{FC8E6A39-969E-6F67-030B-85757EF1F311}"/>
          </ac:graphicFrameMkLst>
        </pc:graphicFrameChg>
        <pc:graphicFrameChg chg="add mod modGraphic">
          <ac:chgData name="Abhilash, Simili" userId="c6c353dd-99bf-42e7-b426-9838c290f0a5" providerId="ADAL" clId="{2A70A9DF-618D-BC49-B56B-5F83F04D6B64}" dt="2025-09-22T03:14:30.065" v="1062" actId="1076"/>
          <ac:graphicFrameMkLst>
            <pc:docMk/>
            <pc:sldMk cId="1922977090" sldId="258"/>
            <ac:graphicFrameMk id="6" creationId="{BF564B50-CE1F-C80C-EBBE-2FBEDBC28EFF}"/>
          </ac:graphicFrameMkLst>
        </pc:graphicFrameChg>
        <pc:graphicFrameChg chg="add del mod modGraphic">
          <ac:chgData name="Abhilash, Simili" userId="c6c353dd-99bf-42e7-b426-9838c290f0a5" providerId="ADAL" clId="{2A70A9DF-618D-BC49-B56B-5F83F04D6B64}" dt="2025-09-21T18:03:17.692" v="273" actId="478"/>
          <ac:graphicFrameMkLst>
            <pc:docMk/>
            <pc:sldMk cId="1922977090" sldId="258"/>
            <ac:graphicFrameMk id="11" creationId="{FDAEF71C-4A3B-276E-247E-A17A659D4587}"/>
          </ac:graphicFrameMkLst>
        </pc:graphicFrameChg>
        <pc:graphicFrameChg chg="add mod modGraphic">
          <ac:chgData name="Abhilash, Simili" userId="c6c353dd-99bf-42e7-b426-9838c290f0a5" providerId="ADAL" clId="{2A70A9DF-618D-BC49-B56B-5F83F04D6B64}" dt="2025-09-25T14:58:10.400" v="1555" actId="20577"/>
          <ac:graphicFrameMkLst>
            <pc:docMk/>
            <pc:sldMk cId="1922977090" sldId="258"/>
            <ac:graphicFrameMk id="16" creationId="{4B940B74-188A-6E8D-BB7C-F8F19B052C74}"/>
          </ac:graphicFrameMkLst>
        </pc:graphicFrameChg>
        <pc:cxnChg chg="add del mod">
          <ac:chgData name="Abhilash, Simili" userId="c6c353dd-99bf-42e7-b426-9838c290f0a5" providerId="ADAL" clId="{2A70A9DF-618D-BC49-B56B-5F83F04D6B64}" dt="2025-09-25T14:50:06.699" v="1368" actId="478"/>
          <ac:cxnSpMkLst>
            <pc:docMk/>
            <pc:sldMk cId="1922977090" sldId="258"/>
            <ac:cxnSpMk id="3" creationId="{AE1D09A1-C001-BC41-92DA-12BC545BAA85}"/>
          </ac:cxnSpMkLst>
        </pc:cxnChg>
        <pc:cxnChg chg="add del mod">
          <ac:chgData name="Abhilash, Simili" userId="c6c353dd-99bf-42e7-b426-9838c290f0a5" providerId="ADAL" clId="{2A70A9DF-618D-BC49-B56B-5F83F04D6B64}" dt="2025-09-25T14:48:12.050" v="1322" actId="11529"/>
          <ac:cxnSpMkLst>
            <pc:docMk/>
            <pc:sldMk cId="1922977090" sldId="258"/>
            <ac:cxnSpMk id="11" creationId="{563E69DB-F449-CE4F-B898-133CE440BC4C}"/>
          </ac:cxnSpMkLst>
        </pc:cxnChg>
        <pc:cxnChg chg="add del mod">
          <ac:chgData name="Abhilash, Simili" userId="c6c353dd-99bf-42e7-b426-9838c290f0a5" providerId="ADAL" clId="{2A70A9DF-618D-BC49-B56B-5F83F04D6B64}" dt="2025-09-25T14:41:56.502" v="1196" actId="478"/>
          <ac:cxnSpMkLst>
            <pc:docMk/>
            <pc:sldMk cId="1922977090" sldId="258"/>
            <ac:cxnSpMk id="21" creationId="{FE961F68-03D2-A666-8F64-3AA55F6FACE3}"/>
          </ac:cxnSpMkLst>
        </pc:cxnChg>
        <pc:cxnChg chg="add del mod">
          <ac:chgData name="Abhilash, Simili" userId="c6c353dd-99bf-42e7-b426-9838c290f0a5" providerId="ADAL" clId="{2A70A9DF-618D-BC49-B56B-5F83F04D6B64}" dt="2025-09-25T14:50:06.420" v="1367" actId="11529"/>
          <ac:cxnSpMkLst>
            <pc:docMk/>
            <pc:sldMk cId="1922977090" sldId="258"/>
            <ac:cxnSpMk id="30" creationId="{8A3D2A89-EF5F-5FA3-F3EA-C488BC7BD6FD}"/>
          </ac:cxnSpMkLst>
        </pc:cxnChg>
      </pc:sldChg>
      <pc:sldChg chg="modSp new del mod">
        <pc:chgData name="Abhilash, Simili" userId="c6c353dd-99bf-42e7-b426-9838c290f0a5" providerId="ADAL" clId="{2A70A9DF-618D-BC49-B56B-5F83F04D6B64}" dt="2025-09-21T11:50:45.764" v="6" actId="680"/>
        <pc:sldMkLst>
          <pc:docMk/>
          <pc:sldMk cId="3237608014" sldId="258"/>
        </pc:sldMkLst>
        <pc:spChg chg="mod">
          <ac:chgData name="Abhilash, Simili" userId="c6c353dd-99bf-42e7-b426-9838c290f0a5" providerId="ADAL" clId="{2A70A9DF-618D-BC49-B56B-5F83F04D6B64}" dt="2025-09-21T11:50:45.464" v="5" actId="20577"/>
          <ac:spMkLst>
            <pc:docMk/>
            <pc:sldMk cId="3237608014" sldId="258"/>
            <ac:spMk id="2" creationId="{03CB13FF-AC69-C858-3ADC-DF6B11E2472D}"/>
          </ac:spMkLst>
        </pc:spChg>
      </pc:sldChg>
      <pc:sldChg chg="new del">
        <pc:chgData name="Abhilash, Simili" userId="c6c353dd-99bf-42e7-b426-9838c290f0a5" providerId="ADAL" clId="{2A70A9DF-618D-BC49-B56B-5F83F04D6B64}" dt="2025-09-25T18:08:14.494" v="4579" actId="2696"/>
        <pc:sldMkLst>
          <pc:docMk/>
          <pc:sldMk cId="638611413" sldId="259"/>
        </pc:sldMkLst>
      </pc:sldChg>
      <pc:sldChg chg="modSp add mod">
        <pc:chgData name="Abhilash, Simili" userId="c6c353dd-99bf-42e7-b426-9838c290f0a5" providerId="ADAL" clId="{2A70A9DF-618D-BC49-B56B-5F83F04D6B64}" dt="2025-09-27T04:33:11.753" v="6878" actId="20577"/>
        <pc:sldMkLst>
          <pc:docMk/>
          <pc:sldMk cId="2861657357" sldId="260"/>
        </pc:sldMkLst>
        <pc:spChg chg="mod">
          <ac:chgData name="Abhilash, Simili" userId="c6c353dd-99bf-42e7-b426-9838c290f0a5" providerId="ADAL" clId="{2A70A9DF-618D-BC49-B56B-5F83F04D6B64}" dt="2025-09-25T14:31:15.083" v="1106" actId="1076"/>
          <ac:spMkLst>
            <pc:docMk/>
            <pc:sldMk cId="2861657357" sldId="260"/>
            <ac:spMk id="2" creationId="{46E0DC11-2571-14E7-2822-E04659A70A35}"/>
          </ac:spMkLst>
        </pc:spChg>
        <pc:spChg chg="mod">
          <ac:chgData name="Abhilash, Simili" userId="c6c353dd-99bf-42e7-b426-9838c290f0a5" providerId="ADAL" clId="{2A70A9DF-618D-BC49-B56B-5F83F04D6B64}" dt="2025-09-27T04:33:11.753" v="6878" actId="20577"/>
          <ac:spMkLst>
            <pc:docMk/>
            <pc:sldMk cId="2861657357" sldId="260"/>
            <ac:spMk id="3" creationId="{6AE9EA26-157A-1CDE-19F7-6BA406A3DE6B}"/>
          </ac:spMkLst>
        </pc:spChg>
      </pc:sldChg>
      <pc:sldChg chg="modSp add del mod ord">
        <pc:chgData name="Abhilash, Simili" userId="c6c353dd-99bf-42e7-b426-9838c290f0a5" providerId="ADAL" clId="{2A70A9DF-618D-BC49-B56B-5F83F04D6B64}" dt="2025-09-25T14:40:27.701" v="1191" actId="2696"/>
        <pc:sldMkLst>
          <pc:docMk/>
          <pc:sldMk cId="3922734949" sldId="261"/>
        </pc:sldMkLst>
        <pc:spChg chg="mod">
          <ac:chgData name="Abhilash, Simili" userId="c6c353dd-99bf-42e7-b426-9838c290f0a5" providerId="ADAL" clId="{2A70A9DF-618D-BC49-B56B-5F83F04D6B64}" dt="2025-09-25T14:31:09.651" v="1103" actId="14100"/>
          <ac:spMkLst>
            <pc:docMk/>
            <pc:sldMk cId="3922734949" sldId="261"/>
            <ac:spMk id="2" creationId="{C016CF19-64D0-DB0E-8D57-7CB1B8BF13BF}"/>
          </ac:spMkLst>
        </pc:spChg>
      </pc:sldChg>
      <pc:sldChg chg="addSp delSp modSp add del mod">
        <pc:chgData name="Abhilash, Simili" userId="c6c353dd-99bf-42e7-b426-9838c290f0a5" providerId="ADAL" clId="{2A70A9DF-618D-BC49-B56B-5F83F04D6B64}" dt="2025-09-25T15:17:03.395" v="1718" actId="2696"/>
        <pc:sldMkLst>
          <pc:docMk/>
          <pc:sldMk cId="3577745440" sldId="262"/>
        </pc:sldMkLst>
        <pc:spChg chg="add del mod">
          <ac:chgData name="Abhilash, Simili" userId="c6c353dd-99bf-42e7-b426-9838c290f0a5" providerId="ADAL" clId="{2A70A9DF-618D-BC49-B56B-5F83F04D6B64}" dt="2025-09-25T14:38:20.013" v="1176" actId="478"/>
          <ac:spMkLst>
            <pc:docMk/>
            <pc:sldMk cId="3577745440" sldId="262"/>
            <ac:spMk id="3" creationId="{74D6B227-97E5-92EE-5E5C-855050AD9B94}"/>
          </ac:spMkLst>
        </pc:spChg>
        <pc:spChg chg="mod">
          <ac:chgData name="Abhilash, Simili" userId="c6c353dd-99bf-42e7-b426-9838c290f0a5" providerId="ADAL" clId="{2A70A9DF-618D-BC49-B56B-5F83F04D6B64}" dt="2025-09-25T14:54:22.037" v="1519" actId="20577"/>
          <ac:spMkLst>
            <pc:docMk/>
            <pc:sldMk cId="3577745440" sldId="262"/>
            <ac:spMk id="12" creationId="{76FF3744-FD30-60A7-9360-225267186477}"/>
          </ac:spMkLst>
        </pc:spChg>
        <pc:spChg chg="del mod">
          <ac:chgData name="Abhilash, Simili" userId="c6c353dd-99bf-42e7-b426-9838c290f0a5" providerId="ADAL" clId="{2A70A9DF-618D-BC49-B56B-5F83F04D6B64}" dt="2025-09-25T14:39:04.350" v="1184"/>
          <ac:spMkLst>
            <pc:docMk/>
            <pc:sldMk cId="3577745440" sldId="262"/>
            <ac:spMk id="18" creationId="{99114BE1-ED48-C479-75EE-8E9810CD076C}"/>
          </ac:spMkLst>
        </pc:spChg>
        <pc:spChg chg="add mod">
          <ac:chgData name="Abhilash, Simili" userId="c6c353dd-99bf-42e7-b426-9838c290f0a5" providerId="ADAL" clId="{2A70A9DF-618D-BC49-B56B-5F83F04D6B64}" dt="2025-09-25T14:52:57.418" v="1505" actId="20577"/>
          <ac:spMkLst>
            <pc:docMk/>
            <pc:sldMk cId="3577745440" sldId="262"/>
            <ac:spMk id="23" creationId="{0944896C-86DE-5496-8A95-87D7BD2C9148}"/>
          </ac:spMkLst>
        </pc:spChg>
        <pc:graphicFrameChg chg="del mod modGraphic">
          <ac:chgData name="Abhilash, Simili" userId="c6c353dd-99bf-42e7-b426-9838c290f0a5" providerId="ADAL" clId="{2A70A9DF-618D-BC49-B56B-5F83F04D6B64}" dt="2025-09-25T14:38:12.407" v="1174" actId="478"/>
          <ac:graphicFrameMkLst>
            <pc:docMk/>
            <pc:sldMk cId="3577745440" sldId="262"/>
            <ac:graphicFrameMk id="5" creationId="{4F7C1344-3F19-E2F5-9180-A705B8BD35A8}"/>
          </ac:graphicFrameMkLst>
        </pc:graphicFrameChg>
        <pc:graphicFrameChg chg="add mod modGraphic">
          <ac:chgData name="Abhilash, Simili" userId="c6c353dd-99bf-42e7-b426-9838c290f0a5" providerId="ADAL" clId="{2A70A9DF-618D-BC49-B56B-5F83F04D6B64}" dt="2025-09-25T14:53:20.504" v="1509" actId="113"/>
          <ac:graphicFrameMkLst>
            <pc:docMk/>
            <pc:sldMk cId="3577745440" sldId="262"/>
            <ac:graphicFrameMk id="14" creationId="{AB4A4CBC-DA05-255F-6131-1CFD2BD4FB01}"/>
          </ac:graphicFrameMkLst>
        </pc:graphicFrameChg>
        <pc:graphicFrameChg chg="modGraphic">
          <ac:chgData name="Abhilash, Simili" userId="c6c353dd-99bf-42e7-b426-9838c290f0a5" providerId="ADAL" clId="{2A70A9DF-618D-BC49-B56B-5F83F04D6B64}" dt="2025-09-25T14:57:28.930" v="1551" actId="113"/>
          <ac:graphicFrameMkLst>
            <pc:docMk/>
            <pc:sldMk cId="3577745440" sldId="262"/>
            <ac:graphicFrameMk id="16" creationId="{18729228-490C-0057-774A-6DFB980445B5}"/>
          </ac:graphicFrameMkLst>
        </pc:graphicFrameChg>
        <pc:cxnChg chg="add del mod">
          <ac:chgData name="Abhilash, Simili" userId="c6c353dd-99bf-42e7-b426-9838c290f0a5" providerId="ADAL" clId="{2A70A9DF-618D-BC49-B56B-5F83F04D6B64}" dt="2025-09-25T14:38:22.315" v="1177" actId="478"/>
          <ac:cxnSpMkLst>
            <pc:docMk/>
            <pc:sldMk cId="3577745440" sldId="262"/>
            <ac:cxnSpMk id="4" creationId="{B248A6CA-46F2-A745-BC71-76DDA499C673}"/>
          </ac:cxnSpMkLst>
        </pc:cxnChg>
        <pc:cxnChg chg="add mod">
          <ac:chgData name="Abhilash, Simili" userId="c6c353dd-99bf-42e7-b426-9838c290f0a5" providerId="ADAL" clId="{2A70A9DF-618D-BC49-B56B-5F83F04D6B64}" dt="2025-09-25T14:51:18.151" v="1369"/>
          <ac:cxnSpMkLst>
            <pc:docMk/>
            <pc:sldMk cId="3577745440" sldId="262"/>
            <ac:cxnSpMk id="17" creationId="{17F818B9-3F5B-515A-87DA-49388AD3DC0C}"/>
          </ac:cxnSpMkLst>
        </pc:cxnChg>
        <pc:cxnChg chg="add mod">
          <ac:chgData name="Abhilash, Simili" userId="c6c353dd-99bf-42e7-b426-9838c290f0a5" providerId="ADAL" clId="{2A70A9DF-618D-BC49-B56B-5F83F04D6B64}" dt="2025-09-25T14:51:20.525" v="1370"/>
          <ac:cxnSpMkLst>
            <pc:docMk/>
            <pc:sldMk cId="3577745440" sldId="262"/>
            <ac:cxnSpMk id="20" creationId="{BEBAB933-8356-E9E3-D829-DFB0024C25F2}"/>
          </ac:cxnSpMkLst>
        </pc:cxnChg>
        <pc:cxnChg chg="mod">
          <ac:chgData name="Abhilash, Simili" userId="c6c353dd-99bf-42e7-b426-9838c290f0a5" providerId="ADAL" clId="{2A70A9DF-618D-BC49-B56B-5F83F04D6B64}" dt="2025-09-25T14:37:18.971" v="1166" actId="14100"/>
          <ac:cxnSpMkLst>
            <pc:docMk/>
            <pc:sldMk cId="3577745440" sldId="262"/>
            <ac:cxnSpMk id="21" creationId="{B0FC91ED-8154-0B6A-30E8-2704C2642B29}"/>
          </ac:cxnSpMkLst>
        </pc:cxnChg>
        <pc:cxnChg chg="add mod">
          <ac:chgData name="Abhilash, Simili" userId="c6c353dd-99bf-42e7-b426-9838c290f0a5" providerId="ADAL" clId="{2A70A9DF-618D-BC49-B56B-5F83F04D6B64}" dt="2025-09-25T14:51:28.788" v="1371"/>
          <ac:cxnSpMkLst>
            <pc:docMk/>
            <pc:sldMk cId="3577745440" sldId="262"/>
            <ac:cxnSpMk id="22" creationId="{ECFEFEB3-9499-3172-C250-B975DE84DAC7}"/>
          </ac:cxnSpMkLst>
        </pc:cxnChg>
      </pc:sldChg>
      <pc:sldChg chg="add del">
        <pc:chgData name="Abhilash, Simili" userId="c6c353dd-99bf-42e7-b426-9838c290f0a5" providerId="ADAL" clId="{2A70A9DF-618D-BC49-B56B-5F83F04D6B64}" dt="2025-09-25T14:41:02.043" v="1195" actId="2696"/>
        <pc:sldMkLst>
          <pc:docMk/>
          <pc:sldMk cId="2669755005" sldId="263"/>
        </pc:sldMkLst>
      </pc:sldChg>
      <pc:sldChg chg="addSp delSp modSp add del mod ord">
        <pc:chgData name="Abhilash, Simili" userId="c6c353dd-99bf-42e7-b426-9838c290f0a5" providerId="ADAL" clId="{2A70A9DF-618D-BC49-B56B-5F83F04D6B64}" dt="2025-09-25T15:17:02.251" v="1717" actId="2696"/>
        <pc:sldMkLst>
          <pc:docMk/>
          <pc:sldMk cId="1649339042" sldId="264"/>
        </pc:sldMkLst>
        <pc:spChg chg="mod">
          <ac:chgData name="Abhilash, Simili" userId="c6c353dd-99bf-42e7-b426-9838c290f0a5" providerId="ADAL" clId="{2A70A9DF-618D-BC49-B56B-5F83F04D6B64}" dt="2025-09-25T14:55:11.399" v="1529" actId="20577"/>
          <ac:spMkLst>
            <pc:docMk/>
            <pc:sldMk cId="1649339042" sldId="264"/>
            <ac:spMk id="3" creationId="{6C25C96B-CD4C-0F32-CB56-EF78DEB15449}"/>
          </ac:spMkLst>
        </pc:spChg>
        <pc:spChg chg="add del mod">
          <ac:chgData name="Abhilash, Simili" userId="c6c353dd-99bf-42e7-b426-9838c290f0a5" providerId="ADAL" clId="{2A70A9DF-618D-BC49-B56B-5F83F04D6B64}" dt="2025-09-25T14:54:37.365" v="1524" actId="478"/>
          <ac:spMkLst>
            <pc:docMk/>
            <pc:sldMk cId="1649339042" sldId="264"/>
            <ac:spMk id="10" creationId="{A08A8C9F-1962-F3BB-B6AB-066D53D4A253}"/>
          </ac:spMkLst>
        </pc:spChg>
        <pc:spChg chg="add mod">
          <ac:chgData name="Abhilash, Simili" userId="c6c353dd-99bf-42e7-b426-9838c290f0a5" providerId="ADAL" clId="{2A70A9DF-618D-BC49-B56B-5F83F04D6B64}" dt="2025-09-25T14:54:31.080" v="1522"/>
          <ac:spMkLst>
            <pc:docMk/>
            <pc:sldMk cId="1649339042" sldId="264"/>
            <ac:spMk id="11" creationId="{BA1BC2EA-F409-DD02-7FA2-3C6684BD96B0}"/>
          </ac:spMkLst>
        </pc:spChg>
        <pc:spChg chg="del mod">
          <ac:chgData name="Abhilash, Simili" userId="c6c353dd-99bf-42e7-b426-9838c290f0a5" providerId="ADAL" clId="{2A70A9DF-618D-BC49-B56B-5F83F04D6B64}" dt="2025-09-25T14:54:30.399" v="1521" actId="478"/>
          <ac:spMkLst>
            <pc:docMk/>
            <pc:sldMk cId="1649339042" sldId="264"/>
            <ac:spMk id="12" creationId="{E0C462E8-27D0-3B87-856E-181418A6F096}"/>
          </ac:spMkLst>
        </pc:spChg>
        <pc:spChg chg="del mod">
          <ac:chgData name="Abhilash, Simili" userId="c6c353dd-99bf-42e7-b426-9838c290f0a5" providerId="ADAL" clId="{2A70A9DF-618D-BC49-B56B-5F83F04D6B64}" dt="2025-09-25T14:40:50.377" v="1194"/>
          <ac:spMkLst>
            <pc:docMk/>
            <pc:sldMk cId="1649339042" sldId="264"/>
            <ac:spMk id="18" creationId="{8B105669-B0D8-5D57-48CE-B32B65D39BE5}"/>
          </ac:spMkLst>
        </pc:spChg>
        <pc:graphicFrameChg chg="modGraphic">
          <ac:chgData name="Abhilash, Simili" userId="c6c353dd-99bf-42e7-b426-9838c290f0a5" providerId="ADAL" clId="{2A70A9DF-618D-BC49-B56B-5F83F04D6B64}" dt="2025-09-25T14:54:08.454" v="1518" actId="113"/>
          <ac:graphicFrameMkLst>
            <pc:docMk/>
            <pc:sldMk cId="1649339042" sldId="264"/>
            <ac:graphicFrameMk id="5" creationId="{7E4A6F64-BAC7-2BCB-7122-96F2F11C3BF6}"/>
          </ac:graphicFrameMkLst>
        </pc:graphicFrameChg>
        <pc:graphicFrameChg chg="modGraphic">
          <ac:chgData name="Abhilash, Simili" userId="c6c353dd-99bf-42e7-b426-9838c290f0a5" providerId="ADAL" clId="{2A70A9DF-618D-BC49-B56B-5F83F04D6B64}" dt="2025-09-25T14:57:33.783" v="1552" actId="113"/>
          <ac:graphicFrameMkLst>
            <pc:docMk/>
            <pc:sldMk cId="1649339042" sldId="264"/>
            <ac:graphicFrameMk id="16" creationId="{10CBB3C8-122B-F5CF-872F-DE2B11A9C967}"/>
          </ac:graphicFrameMkLst>
        </pc:graphicFrameChg>
      </pc:sldChg>
      <pc:sldChg chg="addSp delSp modSp add mod ord">
        <pc:chgData name="Abhilash, Simili" userId="c6c353dd-99bf-42e7-b426-9838c290f0a5" providerId="ADAL" clId="{2A70A9DF-618D-BC49-B56B-5F83F04D6B64}" dt="2025-09-27T04:17:00.546" v="6645" actId="14734"/>
        <pc:sldMkLst>
          <pc:docMk/>
          <pc:sldMk cId="2873299000" sldId="265"/>
        </pc:sldMkLst>
        <pc:spChg chg="mod">
          <ac:chgData name="Abhilash, Simili" userId="c6c353dd-99bf-42e7-b426-9838c290f0a5" providerId="ADAL" clId="{2A70A9DF-618D-BC49-B56B-5F83F04D6B64}" dt="2025-09-25T16:49:02.160" v="4157" actId="20577"/>
          <ac:spMkLst>
            <pc:docMk/>
            <pc:sldMk cId="2873299000" sldId="265"/>
            <ac:spMk id="2" creationId="{AB4319ED-580F-1123-DDF7-B3EF13A3505A}"/>
          </ac:spMkLst>
        </pc:spChg>
        <pc:spChg chg="add del mod">
          <ac:chgData name="Abhilash, Simili" userId="c6c353dd-99bf-42e7-b426-9838c290f0a5" providerId="ADAL" clId="{2A70A9DF-618D-BC49-B56B-5F83F04D6B64}" dt="2025-09-25T15:27:03.303" v="1913" actId="478"/>
          <ac:spMkLst>
            <pc:docMk/>
            <pc:sldMk cId="2873299000" sldId="265"/>
            <ac:spMk id="3" creationId="{375D65C1-E802-B37F-8330-AD748EBE8B1A}"/>
          </ac:spMkLst>
        </pc:spChg>
        <pc:spChg chg="add mod">
          <ac:chgData name="Abhilash, Simili" userId="c6c353dd-99bf-42e7-b426-9838c290f0a5" providerId="ADAL" clId="{2A70A9DF-618D-BC49-B56B-5F83F04D6B64}" dt="2025-09-25T19:10:23.158" v="5582" actId="1076"/>
          <ac:spMkLst>
            <pc:docMk/>
            <pc:sldMk cId="2873299000" sldId="265"/>
            <ac:spMk id="4" creationId="{3E6C3B87-2B2F-92C2-CD7C-65A0EDD88AAA}"/>
          </ac:spMkLst>
        </pc:spChg>
        <pc:spChg chg="add del mod">
          <ac:chgData name="Abhilash, Simili" userId="c6c353dd-99bf-42e7-b426-9838c290f0a5" providerId="ADAL" clId="{2A70A9DF-618D-BC49-B56B-5F83F04D6B64}" dt="2025-09-25T15:24:41.803" v="1853" actId="478"/>
          <ac:spMkLst>
            <pc:docMk/>
            <pc:sldMk cId="2873299000" sldId="265"/>
            <ac:spMk id="5" creationId="{429C580F-3D17-D311-AD69-394A9A5D052A}"/>
          </ac:spMkLst>
        </pc:spChg>
        <pc:spChg chg="del mod">
          <ac:chgData name="Abhilash, Simili" userId="c6c353dd-99bf-42e7-b426-9838c290f0a5" providerId="ADAL" clId="{2A70A9DF-618D-BC49-B56B-5F83F04D6B64}" dt="2025-09-25T15:27:00.958" v="1912" actId="478"/>
          <ac:spMkLst>
            <pc:docMk/>
            <pc:sldMk cId="2873299000" sldId="265"/>
            <ac:spMk id="7" creationId="{EF44C2E4-2C92-F715-35FC-76D334F7A644}"/>
          </ac:spMkLst>
        </pc:spChg>
        <pc:spChg chg="mod">
          <ac:chgData name="Abhilash, Simili" userId="c6c353dd-99bf-42e7-b426-9838c290f0a5" providerId="ADAL" clId="{2A70A9DF-618D-BC49-B56B-5F83F04D6B64}" dt="2025-09-25T15:41:38.821" v="2087" actId="20577"/>
          <ac:spMkLst>
            <pc:docMk/>
            <pc:sldMk cId="2873299000" sldId="265"/>
            <ac:spMk id="8" creationId="{31F87215-6428-457F-F981-49473F5C0E93}"/>
          </ac:spMkLst>
        </pc:spChg>
        <pc:spChg chg="add mod">
          <ac:chgData name="Abhilash, Simili" userId="c6c353dd-99bf-42e7-b426-9838c290f0a5" providerId="ADAL" clId="{2A70A9DF-618D-BC49-B56B-5F83F04D6B64}" dt="2025-09-25T15:41:33.516" v="2086" actId="20577"/>
          <ac:spMkLst>
            <pc:docMk/>
            <pc:sldMk cId="2873299000" sldId="265"/>
            <ac:spMk id="9" creationId="{DD830CA4-38A3-5D58-BC2C-645F24C7CC2E}"/>
          </ac:spMkLst>
        </pc:spChg>
        <pc:spChg chg="add mod">
          <ac:chgData name="Abhilash, Simili" userId="c6c353dd-99bf-42e7-b426-9838c290f0a5" providerId="ADAL" clId="{2A70A9DF-618D-BC49-B56B-5F83F04D6B64}" dt="2025-09-25T15:27:36.094" v="1927" actId="27636"/>
          <ac:spMkLst>
            <pc:docMk/>
            <pc:sldMk cId="2873299000" sldId="265"/>
            <ac:spMk id="10" creationId="{9102E092-FC6C-072E-2D47-C77B34513EC5}"/>
          </ac:spMkLst>
        </pc:spChg>
        <pc:spChg chg="add mod">
          <ac:chgData name="Abhilash, Simili" userId="c6c353dd-99bf-42e7-b426-9838c290f0a5" providerId="ADAL" clId="{2A70A9DF-618D-BC49-B56B-5F83F04D6B64}" dt="2025-09-25T15:36:41.126" v="2050" actId="1076"/>
          <ac:spMkLst>
            <pc:docMk/>
            <pc:sldMk cId="2873299000" sldId="265"/>
            <ac:spMk id="11" creationId="{8838DE68-EA45-B5C8-37F9-F3DA2381A79C}"/>
          </ac:spMkLst>
        </pc:spChg>
        <pc:spChg chg="mod">
          <ac:chgData name="Abhilash, Simili" userId="c6c353dd-99bf-42e7-b426-9838c290f0a5" providerId="ADAL" clId="{2A70A9DF-618D-BC49-B56B-5F83F04D6B64}" dt="2025-09-25T15:01:00.236" v="1582" actId="20577"/>
          <ac:spMkLst>
            <pc:docMk/>
            <pc:sldMk cId="2873299000" sldId="265"/>
            <ac:spMk id="12" creationId="{39A72CB0-BFAB-02B1-BCA1-EB920CF0DFAA}"/>
          </ac:spMkLst>
        </pc:spChg>
        <pc:spChg chg="add del mod">
          <ac:chgData name="Abhilash, Simili" userId="c6c353dd-99bf-42e7-b426-9838c290f0a5" providerId="ADAL" clId="{2A70A9DF-618D-BC49-B56B-5F83F04D6B64}" dt="2025-09-25T17:05:12.255" v="4502" actId="27636"/>
          <ac:spMkLst>
            <pc:docMk/>
            <pc:sldMk cId="2873299000" sldId="265"/>
            <ac:spMk id="13" creationId="{7D683874-7F26-960B-6FDA-28006BAD0323}"/>
          </ac:spMkLst>
        </pc:spChg>
        <pc:spChg chg="mod">
          <ac:chgData name="Abhilash, Simili" userId="c6c353dd-99bf-42e7-b426-9838c290f0a5" providerId="ADAL" clId="{2A70A9DF-618D-BC49-B56B-5F83F04D6B64}" dt="2025-09-25T15:26:42.407" v="1899" actId="14100"/>
          <ac:spMkLst>
            <pc:docMk/>
            <pc:sldMk cId="2873299000" sldId="265"/>
            <ac:spMk id="15" creationId="{E4040B70-8EAD-E6B2-F3AC-E1A1AF28D540}"/>
          </ac:spMkLst>
        </pc:spChg>
        <pc:spChg chg="add mod">
          <ac:chgData name="Abhilash, Simili" userId="c6c353dd-99bf-42e7-b426-9838c290f0a5" providerId="ADAL" clId="{2A70A9DF-618D-BC49-B56B-5F83F04D6B64}" dt="2025-09-25T16:55:55.541" v="4263"/>
          <ac:spMkLst>
            <pc:docMk/>
            <pc:sldMk cId="2873299000" sldId="265"/>
            <ac:spMk id="17" creationId="{C073E233-8643-286E-D083-E7E7F06DCE43}"/>
          </ac:spMkLst>
        </pc:spChg>
        <pc:spChg chg="mod">
          <ac:chgData name="Abhilash, Simili" userId="c6c353dd-99bf-42e7-b426-9838c290f0a5" providerId="ADAL" clId="{2A70A9DF-618D-BC49-B56B-5F83F04D6B64}" dt="2025-09-25T15:26:41.127" v="1894" actId="1076"/>
          <ac:spMkLst>
            <pc:docMk/>
            <pc:sldMk cId="2873299000" sldId="265"/>
            <ac:spMk id="19" creationId="{D80960D1-C60E-043C-E2B9-296302C42C14}"/>
          </ac:spMkLst>
        </pc:spChg>
        <pc:spChg chg="mod">
          <ac:chgData name="Abhilash, Simili" userId="c6c353dd-99bf-42e7-b426-9838c290f0a5" providerId="ADAL" clId="{2A70A9DF-618D-BC49-B56B-5F83F04D6B64}" dt="2025-09-25T18:16:58.433" v="5061" actId="20577"/>
          <ac:spMkLst>
            <pc:docMk/>
            <pc:sldMk cId="2873299000" sldId="265"/>
            <ac:spMk id="23" creationId="{274F65B6-E6D7-3F90-E75D-427B115EE918}"/>
          </ac:spMkLst>
        </pc:spChg>
        <pc:spChg chg="add del">
          <ac:chgData name="Abhilash, Simili" userId="c6c353dd-99bf-42e7-b426-9838c290f0a5" providerId="ADAL" clId="{2A70A9DF-618D-BC49-B56B-5F83F04D6B64}" dt="2025-09-25T15:41:43.395" v="2088" actId="478"/>
          <ac:spMkLst>
            <pc:docMk/>
            <pc:sldMk cId="2873299000" sldId="265"/>
            <ac:spMk id="27" creationId="{E4C7E076-4487-9B79-542B-1EC9448BE88D}"/>
          </ac:spMkLst>
        </pc:spChg>
        <pc:spChg chg="add mod">
          <ac:chgData name="Abhilash, Simili" userId="c6c353dd-99bf-42e7-b426-9838c290f0a5" providerId="ADAL" clId="{2A70A9DF-618D-BC49-B56B-5F83F04D6B64}" dt="2025-09-25T18:09:42.237" v="4618"/>
          <ac:spMkLst>
            <pc:docMk/>
            <pc:sldMk cId="2873299000" sldId="265"/>
            <ac:spMk id="29" creationId="{081B5387-CC2E-E23C-223A-3DAAADF60B80}"/>
          </ac:spMkLst>
        </pc:spChg>
        <pc:graphicFrameChg chg="modGraphic">
          <ac:chgData name="Abhilash, Simili" userId="c6c353dd-99bf-42e7-b426-9838c290f0a5" providerId="ADAL" clId="{2A70A9DF-618D-BC49-B56B-5F83F04D6B64}" dt="2025-09-27T04:17:00.546" v="6645" actId="14734"/>
          <ac:graphicFrameMkLst>
            <pc:docMk/>
            <pc:sldMk cId="2873299000" sldId="265"/>
            <ac:graphicFrameMk id="6" creationId="{A23ED113-BCA5-1B2C-AAC7-671C6E14E288}"/>
          </ac:graphicFrameMkLst>
        </pc:graphicFrameChg>
        <pc:graphicFrameChg chg="modGraphic">
          <ac:chgData name="Abhilash, Simili" userId="c6c353dd-99bf-42e7-b426-9838c290f0a5" providerId="ADAL" clId="{2A70A9DF-618D-BC49-B56B-5F83F04D6B64}" dt="2025-09-25T19:07:45.290" v="5578" actId="113"/>
          <ac:graphicFrameMkLst>
            <pc:docMk/>
            <pc:sldMk cId="2873299000" sldId="265"/>
            <ac:graphicFrameMk id="14" creationId="{99F59F45-27CE-4033-959A-570D81E5A101}"/>
          </ac:graphicFrameMkLst>
        </pc:graphicFrameChg>
        <pc:graphicFrameChg chg="modGraphic">
          <ac:chgData name="Abhilash, Simili" userId="c6c353dd-99bf-42e7-b426-9838c290f0a5" providerId="ADAL" clId="{2A70A9DF-618D-BC49-B56B-5F83F04D6B64}" dt="2025-09-25T15:01:02.619" v="1585" actId="20577"/>
          <ac:graphicFrameMkLst>
            <pc:docMk/>
            <pc:sldMk cId="2873299000" sldId="265"/>
            <ac:graphicFrameMk id="16" creationId="{05987798-7739-3A7E-84DF-60D423487645}"/>
          </ac:graphicFrameMkLst>
        </pc:graphicFrameChg>
        <pc:graphicFrameChg chg="add mod modGraphic">
          <ac:chgData name="Abhilash, Simili" userId="c6c353dd-99bf-42e7-b426-9838c290f0a5" providerId="ADAL" clId="{2A70A9DF-618D-BC49-B56B-5F83F04D6B64}" dt="2025-09-25T16:57:01.543" v="4291" actId="1076"/>
          <ac:graphicFrameMkLst>
            <pc:docMk/>
            <pc:sldMk cId="2873299000" sldId="265"/>
            <ac:graphicFrameMk id="18" creationId="{35513541-2316-EEA8-B6B8-3AFC9E591D8E}"/>
          </ac:graphicFrameMkLst>
        </pc:graphicFrameChg>
        <pc:cxnChg chg="add mod">
          <ac:chgData name="Abhilash, Simili" userId="c6c353dd-99bf-42e7-b426-9838c290f0a5" providerId="ADAL" clId="{2A70A9DF-618D-BC49-B56B-5F83F04D6B64}" dt="2025-09-25T16:58:18.966" v="4322" actId="14100"/>
          <ac:cxnSpMkLst>
            <pc:docMk/>
            <pc:sldMk cId="2873299000" sldId="265"/>
            <ac:cxnSpMk id="20" creationId="{2300EE21-C523-CB5D-EE2C-95DBEE3BA391}"/>
          </ac:cxnSpMkLst>
        </pc:cxnChg>
      </pc:sldChg>
      <pc:sldChg chg="add del">
        <pc:chgData name="Abhilash, Simili" userId="c6c353dd-99bf-42e7-b426-9838c290f0a5" providerId="ADAL" clId="{2A70A9DF-618D-BC49-B56B-5F83F04D6B64}" dt="2025-09-25T14:59:39.946" v="1559" actId="2890"/>
        <pc:sldMkLst>
          <pc:docMk/>
          <pc:sldMk cId="3018942925" sldId="265"/>
        </pc:sldMkLst>
      </pc:sldChg>
      <pc:sldChg chg="add del">
        <pc:chgData name="Abhilash, Simili" userId="c6c353dd-99bf-42e7-b426-9838c290f0a5" providerId="ADAL" clId="{2A70A9DF-618D-BC49-B56B-5F83F04D6B64}" dt="2025-09-25T14:59:37.565" v="1558" actId="2890"/>
        <pc:sldMkLst>
          <pc:docMk/>
          <pc:sldMk cId="1884022491" sldId="266"/>
        </pc:sldMkLst>
      </pc:sldChg>
      <pc:sldChg chg="addSp delSp modSp add mod ord">
        <pc:chgData name="Abhilash, Simili" userId="c6c353dd-99bf-42e7-b426-9838c290f0a5" providerId="ADAL" clId="{2A70A9DF-618D-BC49-B56B-5F83F04D6B64}" dt="2025-09-26T00:54:36.825" v="6546" actId="1036"/>
        <pc:sldMkLst>
          <pc:docMk/>
          <pc:sldMk cId="2297671951" sldId="266"/>
        </pc:sldMkLst>
        <pc:spChg chg="mod">
          <ac:chgData name="Abhilash, Simili" userId="c6c353dd-99bf-42e7-b426-9838c290f0a5" providerId="ADAL" clId="{2A70A9DF-618D-BC49-B56B-5F83F04D6B64}" dt="2025-09-25T16:48:54.344" v="4156" actId="20577"/>
          <ac:spMkLst>
            <pc:docMk/>
            <pc:sldMk cId="2297671951" sldId="266"/>
            <ac:spMk id="2" creationId="{1C691B5A-D58F-4453-BE38-30A9E99A09AA}"/>
          </ac:spMkLst>
        </pc:spChg>
        <pc:spChg chg="mod">
          <ac:chgData name="Abhilash, Simili" userId="c6c353dd-99bf-42e7-b426-9838c290f0a5" providerId="ADAL" clId="{2A70A9DF-618D-BC49-B56B-5F83F04D6B64}" dt="2025-09-25T15:02:57.973" v="1637" actId="20577"/>
          <ac:spMkLst>
            <pc:docMk/>
            <pc:sldMk cId="2297671951" sldId="266"/>
            <ac:spMk id="3" creationId="{8E7AC89E-D384-37FA-86B5-6CDB58D69871}"/>
          </ac:spMkLst>
        </pc:spChg>
        <pc:spChg chg="mod">
          <ac:chgData name="Abhilash, Simili" userId="c6c353dd-99bf-42e7-b426-9838c290f0a5" providerId="ADAL" clId="{2A70A9DF-618D-BC49-B56B-5F83F04D6B64}" dt="2025-09-25T15:41:49.952" v="2089" actId="20577"/>
          <ac:spMkLst>
            <pc:docMk/>
            <pc:sldMk cId="2297671951" sldId="266"/>
            <ac:spMk id="7" creationId="{AC1234ED-F66B-7CBE-4789-B2EF411ECAF8}"/>
          </ac:spMkLst>
        </pc:spChg>
        <pc:spChg chg="del">
          <ac:chgData name="Abhilash, Simili" userId="c6c353dd-99bf-42e7-b426-9838c290f0a5" providerId="ADAL" clId="{2A70A9DF-618D-BC49-B56B-5F83F04D6B64}" dt="2025-09-25T15:36:15.119" v="2045" actId="478"/>
          <ac:spMkLst>
            <pc:docMk/>
            <pc:sldMk cId="2297671951" sldId="266"/>
            <ac:spMk id="8" creationId="{FD8622F3-FD3C-C168-C399-B7FDEF7C2CEB}"/>
          </ac:spMkLst>
        </pc:spChg>
        <pc:spChg chg="add mod">
          <ac:chgData name="Abhilash, Simili" userId="c6c353dd-99bf-42e7-b426-9838c290f0a5" providerId="ADAL" clId="{2A70A9DF-618D-BC49-B56B-5F83F04D6B64}" dt="2025-09-25T15:01:50.988" v="1601"/>
          <ac:spMkLst>
            <pc:docMk/>
            <pc:sldMk cId="2297671951" sldId="266"/>
            <ac:spMk id="9" creationId="{D7B26B4F-F63A-40AD-6DC8-DFAAB6C8A36B}"/>
          </ac:spMkLst>
        </pc:spChg>
        <pc:spChg chg="add mod">
          <ac:chgData name="Abhilash, Simili" userId="c6c353dd-99bf-42e7-b426-9838c290f0a5" providerId="ADAL" clId="{2A70A9DF-618D-BC49-B56B-5F83F04D6B64}" dt="2025-09-26T00:54:36.825" v="6546" actId="1036"/>
          <ac:spMkLst>
            <pc:docMk/>
            <pc:sldMk cId="2297671951" sldId="266"/>
            <ac:spMk id="9" creationId="{EFF8DF4C-287F-F91C-FCEC-7D03EE9D9339}"/>
          </ac:spMkLst>
        </pc:spChg>
        <pc:spChg chg="add mod">
          <ac:chgData name="Abhilash, Simili" userId="c6c353dd-99bf-42e7-b426-9838c290f0a5" providerId="ADAL" clId="{2A70A9DF-618D-BC49-B56B-5F83F04D6B64}" dt="2025-09-25T15:35:59.310" v="2044"/>
          <ac:spMkLst>
            <pc:docMk/>
            <pc:sldMk cId="2297671951" sldId="266"/>
            <ac:spMk id="10" creationId="{A10D38A3-D8F2-0F85-0C61-EBB3BDB489F1}"/>
          </ac:spMkLst>
        </pc:spChg>
        <pc:spChg chg="add del mod">
          <ac:chgData name="Abhilash, Simili" userId="c6c353dd-99bf-42e7-b426-9838c290f0a5" providerId="ADAL" clId="{2A70A9DF-618D-BC49-B56B-5F83F04D6B64}" dt="2025-09-25T15:02:05.181" v="1604" actId="478"/>
          <ac:spMkLst>
            <pc:docMk/>
            <pc:sldMk cId="2297671951" sldId="266"/>
            <ac:spMk id="10" creationId="{BD5647D8-8ADE-E5DE-937B-D35A5F6EE351}"/>
          </ac:spMkLst>
        </pc:spChg>
        <pc:spChg chg="del mod">
          <ac:chgData name="Abhilash, Simili" userId="c6c353dd-99bf-42e7-b426-9838c290f0a5" providerId="ADAL" clId="{2A70A9DF-618D-BC49-B56B-5F83F04D6B64}" dt="2025-09-25T15:01:54.486" v="1602" actId="478"/>
          <ac:spMkLst>
            <pc:docMk/>
            <pc:sldMk cId="2297671951" sldId="266"/>
            <ac:spMk id="11" creationId="{6712E8FF-83E6-7BF2-8DA9-8B423825B783}"/>
          </ac:spMkLst>
        </pc:spChg>
        <pc:spChg chg="add mod">
          <ac:chgData name="Abhilash, Simili" userId="c6c353dd-99bf-42e7-b426-9838c290f0a5" providerId="ADAL" clId="{2A70A9DF-618D-BC49-B56B-5F83F04D6B64}" dt="2025-09-25T15:35:59.310" v="2044"/>
          <ac:spMkLst>
            <pc:docMk/>
            <pc:sldMk cId="2297671951" sldId="266"/>
            <ac:spMk id="11" creationId="{AE66979C-52F5-925E-7711-FBB62A9B8539}"/>
          </ac:spMkLst>
        </pc:spChg>
        <pc:spChg chg="add mod">
          <ac:chgData name="Abhilash, Simili" userId="c6c353dd-99bf-42e7-b426-9838c290f0a5" providerId="ADAL" clId="{2A70A9DF-618D-BC49-B56B-5F83F04D6B64}" dt="2025-09-25T15:41:54.187" v="2090" actId="20577"/>
          <ac:spMkLst>
            <pc:docMk/>
            <pc:sldMk cId="2297671951" sldId="266"/>
            <ac:spMk id="12" creationId="{8F377966-F6AA-D28A-C9CB-55D9F43A81C3}"/>
          </ac:spMkLst>
        </pc:spChg>
        <pc:spChg chg="add del mod">
          <ac:chgData name="Abhilash, Simili" userId="c6c353dd-99bf-42e7-b426-9838c290f0a5" providerId="ADAL" clId="{2A70A9DF-618D-BC49-B56B-5F83F04D6B64}" dt="2025-09-25T15:02:11.786" v="1609" actId="478"/>
          <ac:spMkLst>
            <pc:docMk/>
            <pc:sldMk cId="2297671951" sldId="266"/>
            <ac:spMk id="13" creationId="{7EF10249-159B-F50A-D0BF-D523A6AF8A17}"/>
          </ac:spMkLst>
        </pc:spChg>
        <pc:spChg chg="add mod">
          <ac:chgData name="Abhilash, Simili" userId="c6c353dd-99bf-42e7-b426-9838c290f0a5" providerId="ADAL" clId="{2A70A9DF-618D-BC49-B56B-5F83F04D6B64}" dt="2025-09-25T15:36:52.111" v="2051" actId="1076"/>
          <ac:spMkLst>
            <pc:docMk/>
            <pc:sldMk cId="2297671951" sldId="266"/>
            <ac:spMk id="13" creationId="{91C82533-507F-B76B-31FE-1DB2EBFBD9E0}"/>
          </ac:spMkLst>
        </pc:spChg>
        <pc:spChg chg="add mod">
          <ac:chgData name="Abhilash, Simili" userId="c6c353dd-99bf-42e7-b426-9838c290f0a5" providerId="ADAL" clId="{2A70A9DF-618D-BC49-B56B-5F83F04D6B64}" dt="2025-09-25T15:02:06.169" v="1605"/>
          <ac:spMkLst>
            <pc:docMk/>
            <pc:sldMk cId="2297671951" sldId="266"/>
            <ac:spMk id="14" creationId="{D5BFBDEA-FFCA-F108-756A-6EFC364DE7E8}"/>
          </ac:spMkLst>
        </pc:spChg>
        <pc:spChg chg="add mod">
          <ac:chgData name="Abhilash, Simili" userId="c6c353dd-99bf-42e7-b426-9838c290f0a5" providerId="ADAL" clId="{2A70A9DF-618D-BC49-B56B-5F83F04D6B64}" dt="2025-09-25T17:05:42.967" v="4513" actId="1076"/>
          <ac:spMkLst>
            <pc:docMk/>
            <pc:sldMk cId="2297671951" sldId="266"/>
            <ac:spMk id="17" creationId="{B062F8D4-36E5-391D-66E3-8BC399F1C6DD}"/>
          </ac:spMkLst>
        </pc:spChg>
        <pc:spChg chg="add del mod">
          <ac:chgData name="Abhilash, Simili" userId="c6c353dd-99bf-42e7-b426-9838c290f0a5" providerId="ADAL" clId="{2A70A9DF-618D-BC49-B56B-5F83F04D6B64}" dt="2025-09-25T15:02:14.267" v="1610" actId="478"/>
          <ac:spMkLst>
            <pc:docMk/>
            <pc:sldMk cId="2297671951" sldId="266"/>
            <ac:spMk id="18" creationId="{6589B414-0DEB-4BF7-11C3-056DEE68593B}"/>
          </ac:spMkLst>
        </pc:spChg>
        <pc:spChg chg="add mod">
          <ac:chgData name="Abhilash, Simili" userId="c6c353dd-99bf-42e7-b426-9838c290f0a5" providerId="ADAL" clId="{2A70A9DF-618D-BC49-B56B-5F83F04D6B64}" dt="2025-09-25T18:09:13.779" v="4606" actId="1076"/>
          <ac:spMkLst>
            <pc:docMk/>
            <pc:sldMk cId="2297671951" sldId="266"/>
            <ac:spMk id="20" creationId="{DF5AA6C2-EF79-F17D-4D6D-224E205245FA}"/>
          </ac:spMkLst>
        </pc:spChg>
        <pc:spChg chg="del">
          <ac:chgData name="Abhilash, Simili" userId="c6c353dd-99bf-42e7-b426-9838c290f0a5" providerId="ADAL" clId="{2A70A9DF-618D-BC49-B56B-5F83F04D6B64}" dt="2025-09-25T15:41:57.612" v="2091" actId="478"/>
          <ac:spMkLst>
            <pc:docMk/>
            <pc:sldMk cId="2297671951" sldId="266"/>
            <ac:spMk id="27" creationId="{E14C9C2A-FF63-E2C3-BC9A-FEA664931E90}"/>
          </ac:spMkLst>
        </pc:spChg>
        <pc:graphicFrameChg chg="modGraphic">
          <ac:chgData name="Abhilash, Simili" userId="c6c353dd-99bf-42e7-b426-9838c290f0a5" providerId="ADAL" clId="{2A70A9DF-618D-BC49-B56B-5F83F04D6B64}" dt="2025-09-25T15:17:36.691" v="1728" actId="113"/>
          <ac:graphicFrameMkLst>
            <pc:docMk/>
            <pc:sldMk cId="2297671951" sldId="266"/>
            <ac:graphicFrameMk id="5" creationId="{7AEDDB84-F426-8B64-043C-1DAE4A0B20F3}"/>
          </ac:graphicFrameMkLst>
        </pc:graphicFrameChg>
        <pc:graphicFrameChg chg="modGraphic">
          <ac:chgData name="Abhilash, Simili" userId="c6c353dd-99bf-42e7-b426-9838c290f0a5" providerId="ADAL" clId="{2A70A9DF-618D-BC49-B56B-5F83F04D6B64}" dt="2025-09-25T15:03:01.780" v="1640" actId="20577"/>
          <ac:graphicFrameMkLst>
            <pc:docMk/>
            <pc:sldMk cId="2297671951" sldId="266"/>
            <ac:graphicFrameMk id="16" creationId="{7CEB079A-441D-C377-A41F-8D313844CFD5}"/>
          </ac:graphicFrameMkLst>
        </pc:graphicFrameChg>
        <pc:cxnChg chg="add mod">
          <ac:chgData name="Abhilash, Simili" userId="c6c353dd-99bf-42e7-b426-9838c290f0a5" providerId="ADAL" clId="{2A70A9DF-618D-BC49-B56B-5F83F04D6B64}" dt="2025-09-25T17:05:42.967" v="4513" actId="1076"/>
          <ac:cxnSpMkLst>
            <pc:docMk/>
            <pc:sldMk cId="2297671951" sldId="266"/>
            <ac:cxnSpMk id="18" creationId="{FE75C541-08C3-1054-FE41-DFCF8DEAA65E}"/>
          </ac:cxnSpMkLst>
        </pc:cxnChg>
      </pc:sldChg>
      <pc:sldChg chg="addSp delSp modSp add mod ord">
        <pc:chgData name="Abhilash, Simili" userId="c6c353dd-99bf-42e7-b426-9838c290f0a5" providerId="ADAL" clId="{2A70A9DF-618D-BC49-B56B-5F83F04D6B64}" dt="2025-09-27T04:23:31.780" v="6648" actId="20577"/>
        <pc:sldMkLst>
          <pc:docMk/>
          <pc:sldMk cId="3281160128" sldId="267"/>
        </pc:sldMkLst>
        <pc:spChg chg="add del mod">
          <ac:chgData name="Abhilash, Simili" userId="c6c353dd-99bf-42e7-b426-9838c290f0a5" providerId="ADAL" clId="{2A70A9DF-618D-BC49-B56B-5F83F04D6B64}" dt="2025-09-25T16:50:18.788" v="4210" actId="478"/>
          <ac:spMkLst>
            <pc:docMk/>
            <pc:sldMk cId="3281160128" sldId="267"/>
            <ac:spMk id="2" creationId="{BC9556EC-2223-38FE-C804-6FD63FCEE499}"/>
          </ac:spMkLst>
        </pc:spChg>
        <pc:spChg chg="add mod">
          <ac:chgData name="Abhilash, Simili" userId="c6c353dd-99bf-42e7-b426-9838c290f0a5" providerId="ADAL" clId="{2A70A9DF-618D-BC49-B56B-5F83F04D6B64}" dt="2025-09-25T15:42:25.716" v="2105" actId="1076"/>
          <ac:spMkLst>
            <pc:docMk/>
            <pc:sldMk cId="3281160128" sldId="267"/>
            <ac:spMk id="9" creationId="{5747738F-B083-034B-7FDB-334A3939986D}"/>
          </ac:spMkLst>
        </pc:spChg>
        <pc:spChg chg="add del mod">
          <ac:chgData name="Abhilash, Simili" userId="c6c353dd-99bf-42e7-b426-9838c290f0a5" providerId="ADAL" clId="{2A70A9DF-618D-BC49-B56B-5F83F04D6B64}" dt="2025-09-25T15:38:21.357" v="2073" actId="14100"/>
          <ac:spMkLst>
            <pc:docMk/>
            <pc:sldMk cId="3281160128" sldId="267"/>
            <ac:spMk id="11" creationId="{11C05388-BA65-9A90-ABB8-86D2C50E5378}"/>
          </ac:spMkLst>
        </pc:spChg>
        <pc:spChg chg="mod">
          <ac:chgData name="Abhilash, Simili" userId="c6c353dd-99bf-42e7-b426-9838c290f0a5" providerId="ADAL" clId="{2A70A9DF-618D-BC49-B56B-5F83F04D6B64}" dt="2025-09-25T19:17:48.244" v="5586" actId="1076"/>
          <ac:spMkLst>
            <pc:docMk/>
            <pc:sldMk cId="3281160128" sldId="267"/>
            <ac:spMk id="12" creationId="{B5016161-1482-6CCB-9AA7-0DED2A4DAA7E}"/>
          </ac:spMkLst>
        </pc:spChg>
        <pc:spChg chg="add mod">
          <ac:chgData name="Abhilash, Simili" userId="c6c353dd-99bf-42e7-b426-9838c290f0a5" providerId="ADAL" clId="{2A70A9DF-618D-BC49-B56B-5F83F04D6B64}" dt="2025-09-25T15:40:04.658" v="2077"/>
          <ac:spMkLst>
            <pc:docMk/>
            <pc:sldMk cId="3281160128" sldId="267"/>
            <ac:spMk id="13" creationId="{06CBB021-166B-C13A-F1B3-034F018AABD8}"/>
          </ac:spMkLst>
        </pc:spChg>
        <pc:spChg chg="add mod">
          <ac:chgData name="Abhilash, Simili" userId="c6c353dd-99bf-42e7-b426-9838c290f0a5" providerId="ADAL" clId="{2A70A9DF-618D-BC49-B56B-5F83F04D6B64}" dt="2025-09-25T15:40:04.658" v="2077"/>
          <ac:spMkLst>
            <pc:docMk/>
            <pc:sldMk cId="3281160128" sldId="267"/>
            <ac:spMk id="14" creationId="{14261311-E9C9-7182-B736-CDEF164F5933}"/>
          </ac:spMkLst>
        </pc:spChg>
        <pc:spChg chg="add mod">
          <ac:chgData name="Abhilash, Simili" userId="c6c353dd-99bf-42e7-b426-9838c290f0a5" providerId="ADAL" clId="{2A70A9DF-618D-BC49-B56B-5F83F04D6B64}" dt="2025-09-25T15:40:10.449" v="2078" actId="1076"/>
          <ac:spMkLst>
            <pc:docMk/>
            <pc:sldMk cId="3281160128" sldId="267"/>
            <ac:spMk id="17" creationId="{02D5FAF3-40F5-6AF8-0CB9-BEBBFE41E834}"/>
          </ac:spMkLst>
        </pc:spChg>
        <pc:spChg chg="mod">
          <ac:chgData name="Abhilash, Simili" userId="c6c353dd-99bf-42e7-b426-9838c290f0a5" providerId="ADAL" clId="{2A70A9DF-618D-BC49-B56B-5F83F04D6B64}" dt="2025-09-27T04:23:31.780" v="6648" actId="20577"/>
          <ac:spMkLst>
            <pc:docMk/>
            <pc:sldMk cId="3281160128" sldId="267"/>
            <ac:spMk id="18" creationId="{1FBABD64-A026-23AF-2498-3DFA2E6913B3}"/>
          </ac:spMkLst>
        </pc:spChg>
        <pc:spChg chg="mod">
          <ac:chgData name="Abhilash, Simili" userId="c6c353dd-99bf-42e7-b426-9838c290f0a5" providerId="ADAL" clId="{2A70A9DF-618D-BC49-B56B-5F83F04D6B64}" dt="2025-09-25T15:31:12.179" v="2021" actId="1076"/>
          <ac:spMkLst>
            <pc:docMk/>
            <pc:sldMk cId="3281160128" sldId="267"/>
            <ac:spMk id="19" creationId="{16F05F2C-A380-D51F-B546-2DE1C3E2A085}"/>
          </ac:spMkLst>
        </pc:spChg>
        <pc:spChg chg="add mod">
          <ac:chgData name="Abhilash, Simili" userId="c6c353dd-99bf-42e7-b426-9838c290f0a5" providerId="ADAL" clId="{2A70A9DF-618D-BC49-B56B-5F83F04D6B64}" dt="2025-09-25T16:49:33.541" v="4161"/>
          <ac:spMkLst>
            <pc:docMk/>
            <pc:sldMk cId="3281160128" sldId="267"/>
            <ac:spMk id="21" creationId="{5752778C-AE57-9DD7-20D4-8902535335AA}"/>
          </ac:spMkLst>
        </pc:spChg>
        <pc:spChg chg="add del mod">
          <ac:chgData name="Abhilash, Simili" userId="c6c353dd-99bf-42e7-b426-9838c290f0a5" providerId="ADAL" clId="{2A70A9DF-618D-BC49-B56B-5F83F04D6B64}" dt="2025-09-25T16:50:18.788" v="4210" actId="478"/>
          <ac:spMkLst>
            <pc:docMk/>
            <pc:sldMk cId="3281160128" sldId="267"/>
            <ac:spMk id="23" creationId="{4B0CE134-ED2D-9830-02C8-368AF986D1E8}"/>
          </ac:spMkLst>
        </pc:spChg>
        <pc:spChg chg="add mod">
          <ac:chgData name="Abhilash, Simili" userId="c6c353dd-99bf-42e7-b426-9838c290f0a5" providerId="ADAL" clId="{2A70A9DF-618D-BC49-B56B-5F83F04D6B64}" dt="2025-09-25T16:50:18.276" v="4209"/>
          <ac:spMkLst>
            <pc:docMk/>
            <pc:sldMk cId="3281160128" sldId="267"/>
            <ac:spMk id="24" creationId="{86735D1F-EDA5-B183-1A79-6AEB78D8855D}"/>
          </ac:spMkLst>
        </pc:spChg>
        <pc:spChg chg="add mod">
          <ac:chgData name="Abhilash, Simili" userId="c6c353dd-99bf-42e7-b426-9838c290f0a5" providerId="ADAL" clId="{2A70A9DF-618D-BC49-B56B-5F83F04D6B64}" dt="2025-09-25T17:06:23.167" v="4529" actId="5793"/>
          <ac:spMkLst>
            <pc:docMk/>
            <pc:sldMk cId="3281160128" sldId="267"/>
            <ac:spMk id="25" creationId="{142347E1-1A4F-D41A-1E80-9C476F5B473D}"/>
          </ac:spMkLst>
        </pc:spChg>
        <pc:spChg chg="mod">
          <ac:chgData name="Abhilash, Simili" userId="c6c353dd-99bf-42e7-b426-9838c290f0a5" providerId="ADAL" clId="{2A70A9DF-618D-BC49-B56B-5F83F04D6B64}" dt="2025-09-25T15:40:41.495" v="2085" actId="1076"/>
          <ac:spMkLst>
            <pc:docMk/>
            <pc:sldMk cId="3281160128" sldId="267"/>
            <ac:spMk id="26" creationId="{F96C30B2-950B-71BA-69AE-6B65C7954473}"/>
          </ac:spMkLst>
        </pc:spChg>
        <pc:graphicFrameChg chg="modGraphic">
          <ac:chgData name="Abhilash, Simili" userId="c6c353dd-99bf-42e7-b426-9838c290f0a5" providerId="ADAL" clId="{2A70A9DF-618D-BC49-B56B-5F83F04D6B64}" dt="2025-09-25T15:17:43.846" v="1731" actId="113"/>
          <ac:graphicFrameMkLst>
            <pc:docMk/>
            <pc:sldMk cId="3281160128" sldId="267"/>
            <ac:graphicFrameMk id="5" creationId="{3ABEA6DC-ADDD-84DB-FA14-65554D035797}"/>
          </ac:graphicFrameMkLst>
        </pc:graphicFrameChg>
        <pc:graphicFrameChg chg="modGraphic">
          <ac:chgData name="Abhilash, Simili" userId="c6c353dd-99bf-42e7-b426-9838c290f0a5" providerId="ADAL" clId="{2A70A9DF-618D-BC49-B56B-5F83F04D6B64}" dt="2025-09-25T15:12:09.310" v="1715" actId="207"/>
          <ac:graphicFrameMkLst>
            <pc:docMk/>
            <pc:sldMk cId="3281160128" sldId="267"/>
            <ac:graphicFrameMk id="16" creationId="{88BA6179-CE79-0DCA-F9AE-5D1295063F48}"/>
          </ac:graphicFrameMkLst>
        </pc:graphicFrameChg>
        <pc:cxnChg chg="mod">
          <ac:chgData name="Abhilash, Simili" userId="c6c353dd-99bf-42e7-b426-9838c290f0a5" providerId="ADAL" clId="{2A70A9DF-618D-BC49-B56B-5F83F04D6B64}" dt="2025-09-25T15:08:20.677" v="1710" actId="14100"/>
          <ac:cxnSpMkLst>
            <pc:docMk/>
            <pc:sldMk cId="3281160128" sldId="267"/>
            <ac:cxnSpMk id="3" creationId="{9B33B15C-36DE-DD87-BEC7-2836FE18D558}"/>
          </ac:cxnSpMkLst>
        </pc:cxnChg>
        <pc:cxnChg chg="add mod">
          <ac:chgData name="Abhilash, Simili" userId="c6c353dd-99bf-42e7-b426-9838c290f0a5" providerId="ADAL" clId="{2A70A9DF-618D-BC49-B56B-5F83F04D6B64}" dt="2025-09-25T15:06:17.240" v="1685" actId="1076"/>
          <ac:cxnSpMkLst>
            <pc:docMk/>
            <pc:sldMk cId="3281160128" sldId="267"/>
            <ac:cxnSpMk id="4" creationId="{159822A7-ED36-A484-8E37-755617F413EB}"/>
          </ac:cxnSpMkLst>
        </pc:cxnChg>
        <pc:cxnChg chg="add mod">
          <ac:chgData name="Abhilash, Simili" userId="c6c353dd-99bf-42e7-b426-9838c290f0a5" providerId="ADAL" clId="{2A70A9DF-618D-BC49-B56B-5F83F04D6B64}" dt="2025-09-25T15:42:23.043" v="2104" actId="14100"/>
          <ac:cxnSpMkLst>
            <pc:docMk/>
            <pc:sldMk cId="3281160128" sldId="267"/>
            <ac:cxnSpMk id="10" creationId="{AC88AF33-F86A-B9A4-05B7-7987FBE40632}"/>
          </ac:cxnSpMkLst>
        </pc:cxnChg>
        <pc:cxnChg chg="add mod">
          <ac:chgData name="Abhilash, Simili" userId="c6c353dd-99bf-42e7-b426-9838c290f0a5" providerId="ADAL" clId="{2A70A9DF-618D-BC49-B56B-5F83F04D6B64}" dt="2025-09-25T17:06:27.189" v="4530" actId="14100"/>
          <ac:cxnSpMkLst>
            <pc:docMk/>
            <pc:sldMk cId="3281160128" sldId="267"/>
            <ac:cxnSpMk id="29" creationId="{BE34FF30-E058-AD29-7542-DA37C4A2B9CF}"/>
          </ac:cxnSpMkLst>
        </pc:cxnChg>
      </pc:sldChg>
      <pc:sldChg chg="new del">
        <pc:chgData name="Abhilash, Simili" userId="c6c353dd-99bf-42e7-b426-9838c290f0a5" providerId="ADAL" clId="{2A70A9DF-618D-BC49-B56B-5F83F04D6B64}" dt="2025-09-25T15:03:16.444" v="1642" actId="680"/>
        <pc:sldMkLst>
          <pc:docMk/>
          <pc:sldMk cId="4221752655" sldId="267"/>
        </pc:sldMkLst>
      </pc:sldChg>
      <pc:sldChg chg="addSp delSp modSp add mod">
        <pc:chgData name="Abhilash, Simili" userId="c6c353dd-99bf-42e7-b426-9838c290f0a5" providerId="ADAL" clId="{2A70A9DF-618D-BC49-B56B-5F83F04D6B64}" dt="2025-09-25T18:29:59.853" v="5087" actId="20577"/>
        <pc:sldMkLst>
          <pc:docMk/>
          <pc:sldMk cId="3426860851" sldId="268"/>
        </pc:sldMkLst>
        <pc:spChg chg="mod">
          <ac:chgData name="Abhilash, Simili" userId="c6c353dd-99bf-42e7-b426-9838c290f0a5" providerId="ADAL" clId="{2A70A9DF-618D-BC49-B56B-5F83F04D6B64}" dt="2025-09-25T18:29:59.853" v="5087" actId="20577"/>
          <ac:spMkLst>
            <pc:docMk/>
            <pc:sldMk cId="3426860851" sldId="268"/>
            <ac:spMk id="3" creationId="{97CEDE52-0C4B-660F-AA20-B733CE71CB09}"/>
          </ac:spMkLst>
        </pc:spChg>
        <pc:spChg chg="add mod">
          <ac:chgData name="Abhilash, Simili" userId="c6c353dd-99bf-42e7-b426-9838c290f0a5" providerId="ADAL" clId="{2A70A9DF-618D-BC49-B56B-5F83F04D6B64}" dt="2025-09-25T18:29:42.497" v="5081" actId="14100"/>
          <ac:spMkLst>
            <pc:docMk/>
            <pc:sldMk cId="3426860851" sldId="268"/>
            <ac:spMk id="4" creationId="{51E80710-92B0-4A3B-5111-BD186827D14C}"/>
          </ac:spMkLst>
        </pc:spChg>
        <pc:picChg chg="del">
          <ac:chgData name="Abhilash, Simili" userId="c6c353dd-99bf-42e7-b426-9838c290f0a5" providerId="ADAL" clId="{2A70A9DF-618D-BC49-B56B-5F83F04D6B64}" dt="2025-09-25T16:03:16.899" v="2493" actId="478"/>
          <ac:picMkLst>
            <pc:docMk/>
            <pc:sldMk cId="3426860851" sldId="268"/>
            <ac:picMk id="6" creationId="{75DEADF6-EF83-DE18-E36B-90C64FB7D6F3}"/>
          </ac:picMkLst>
        </pc:picChg>
      </pc:sldChg>
      <pc:sldChg chg="modSp add mod ord">
        <pc:chgData name="Abhilash, Simili" userId="c6c353dd-99bf-42e7-b426-9838c290f0a5" providerId="ADAL" clId="{2A70A9DF-618D-BC49-B56B-5F83F04D6B64}" dt="2025-09-27T04:36:34.167" v="6942" actId="20577"/>
        <pc:sldMkLst>
          <pc:docMk/>
          <pc:sldMk cId="649052366" sldId="269"/>
        </pc:sldMkLst>
        <pc:spChg chg="mod">
          <ac:chgData name="Abhilash, Simili" userId="c6c353dd-99bf-42e7-b426-9838c290f0a5" providerId="ADAL" clId="{2A70A9DF-618D-BC49-B56B-5F83F04D6B64}" dt="2025-09-25T22:39:05.507" v="6161" actId="20577"/>
          <ac:spMkLst>
            <pc:docMk/>
            <pc:sldMk cId="649052366" sldId="269"/>
            <ac:spMk id="2" creationId="{E12F4519-D48E-4DBC-1304-0F05202B5A0E}"/>
          </ac:spMkLst>
        </pc:spChg>
        <pc:spChg chg="mod">
          <ac:chgData name="Abhilash, Simili" userId="c6c353dd-99bf-42e7-b426-9838c290f0a5" providerId="ADAL" clId="{2A70A9DF-618D-BC49-B56B-5F83F04D6B64}" dt="2025-09-27T04:36:34.167" v="6942" actId="20577"/>
          <ac:spMkLst>
            <pc:docMk/>
            <pc:sldMk cId="649052366" sldId="269"/>
            <ac:spMk id="3" creationId="{EAA20EC7-648F-7A48-0168-61461BE1FA4D}"/>
          </ac:spMkLst>
        </pc:spChg>
      </pc:sldChg>
      <pc:sldChg chg="new del">
        <pc:chgData name="Abhilash, Simili" userId="c6c353dd-99bf-42e7-b426-9838c290f0a5" providerId="ADAL" clId="{2A70A9DF-618D-BC49-B56B-5F83F04D6B64}" dt="2025-09-26T13:15:25.563" v="6571" actId="2696"/>
        <pc:sldMkLst>
          <pc:docMk/>
          <pc:sldMk cId="2793494854" sldId="270"/>
        </pc:sldMkLst>
      </pc:sldChg>
      <pc:sldChg chg="modSp new add del mod ord">
        <pc:chgData name="Abhilash, Simili" userId="c6c353dd-99bf-42e7-b426-9838c290f0a5" providerId="ADAL" clId="{2A70A9DF-618D-BC49-B56B-5F83F04D6B64}" dt="2025-09-26T15:45:46.054" v="6637" actId="27636"/>
        <pc:sldMkLst>
          <pc:docMk/>
          <pc:sldMk cId="1815168677" sldId="271"/>
        </pc:sldMkLst>
        <pc:spChg chg="mod">
          <ac:chgData name="Abhilash, Simili" userId="c6c353dd-99bf-42e7-b426-9838c290f0a5" providerId="ADAL" clId="{2A70A9DF-618D-BC49-B56B-5F83F04D6B64}" dt="2025-09-26T13:16:23.922" v="6596" actId="404"/>
          <ac:spMkLst>
            <pc:docMk/>
            <pc:sldMk cId="1815168677" sldId="271"/>
            <ac:spMk id="2" creationId="{50BF1BEC-C2A5-BF25-2C63-057ECA303EC1}"/>
          </ac:spMkLst>
        </pc:spChg>
        <pc:spChg chg="mod">
          <ac:chgData name="Abhilash, Simili" userId="c6c353dd-99bf-42e7-b426-9838c290f0a5" providerId="ADAL" clId="{2A70A9DF-618D-BC49-B56B-5F83F04D6B64}" dt="2025-09-26T15:45:46.054" v="6637" actId="27636"/>
          <ac:spMkLst>
            <pc:docMk/>
            <pc:sldMk cId="1815168677" sldId="271"/>
            <ac:spMk id="3" creationId="{605E8D9C-6982-2A96-B298-9F8FFFDBC2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98425-4CED-B846-A5EA-CA59888E3CC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71510-C6FE-7940-B043-4284EC1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71510-C6FE-7940-B043-4284EC13EF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6F1C4-0F31-A29A-8CF1-B019FB8B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DBC16-47F4-3105-3B89-0CE7CE6D1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E9C67-EB3D-F5B8-D92B-12F4935BD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9CAB-CF14-D2BB-A4C3-FB404BCDBB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71510-C6FE-7940-B043-4284EC13EF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E1F74-CC5C-A5FC-03B5-62465346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8E8D6-0D6E-2CF1-A20E-0EC1C30D9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CDD739-04D2-3E41-2B81-88138B887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DD00B-D24F-4EF4-A369-0F5789995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71510-C6FE-7940-B043-4284EC13EF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71510-C6FE-7940-B043-4284EC13EF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8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4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28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5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7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6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1BEC-C2A5-BF25-2C63-057ECA303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Lab 4</a:t>
            </a:r>
            <a:br>
              <a:rPr lang="en-US" sz="3600" dirty="0"/>
            </a:br>
            <a:r>
              <a:rPr lang="en-US" sz="3600" dirty="0"/>
              <a:t>Convolutional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E8D9C-6982-2A96-B298-9F8FFFDBC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3429000"/>
            <a:ext cx="7894320" cy="2067682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Simili Abhilash</a:t>
            </a:r>
          </a:p>
          <a:p>
            <a:r>
              <a:rPr lang="en-US" sz="2000" dirty="0"/>
              <a:t>Sept  27, 2025</a:t>
            </a:r>
          </a:p>
          <a:p>
            <a:endParaRPr lang="en-US" sz="2000" dirty="0"/>
          </a:p>
          <a:p>
            <a:r>
              <a:rPr lang="en-US" sz="2000" dirty="0"/>
              <a:t>CSCIE-89 Deep Learning</a:t>
            </a:r>
            <a:br>
              <a:rPr lang="en-US" sz="2000" dirty="0"/>
            </a:br>
            <a:r>
              <a:rPr lang="en-US" sz="2000" dirty="0"/>
              <a:t>Professors: Zoran Djordjevic &amp; RAHUL JOGLEKAR</a:t>
            </a:r>
          </a:p>
        </p:txBody>
      </p:sp>
    </p:spTree>
    <p:extLst>
      <p:ext uri="{BB962C8B-B14F-4D97-AF65-F5344CB8AC3E}">
        <p14:creationId xmlns:p14="http://schemas.microsoft.com/office/powerpoint/2010/main" val="181516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6331-0CDE-39D7-D6C3-6C7070DE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97430"/>
            <a:ext cx="10890929" cy="1097280"/>
          </a:xfrm>
        </p:spPr>
        <p:txBody>
          <a:bodyPr/>
          <a:lstStyle/>
          <a:p>
            <a:r>
              <a:rPr lang="en-US" dirty="0"/>
              <a:t>Feed Forward </a:t>
            </a:r>
            <a:r>
              <a:rPr lang="en-US" sz="4000" dirty="0"/>
              <a:t>Neural Networks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BEC76-9F65-7092-716F-8F40AFB0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94" y="2021581"/>
            <a:ext cx="6014048" cy="3624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231C17-9867-03FA-2449-D367B4C0CB3E}"/>
              </a:ext>
            </a:extLst>
          </p:cNvPr>
          <p:cNvSpPr txBox="1"/>
          <p:nvPr/>
        </p:nvSpPr>
        <p:spPr>
          <a:xfrm>
            <a:off x="7676423" y="2630386"/>
            <a:ext cx="41312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Forward Propagation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Weighted sum of inputs + bias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Apply activation function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Generate predications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Compares to true values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Calculate the loss based on the Loss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Backward Propagation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Optimizer adjusts the trainable params (weights and bias), to minimize the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8130D-D092-22DB-ADBC-BE59E891DF15}"/>
              </a:ext>
            </a:extLst>
          </p:cNvPr>
          <p:cNvSpPr txBox="1"/>
          <p:nvPr/>
        </p:nvSpPr>
        <p:spPr>
          <a:xfrm>
            <a:off x="5153576" y="5660570"/>
            <a:ext cx="2037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Loss functions: Mean Squared Error (MSE), Cross Entropy, Cosine Similarity etc.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436E7-3B63-25FD-03B1-40A0692AC318}"/>
              </a:ext>
            </a:extLst>
          </p:cNvPr>
          <p:cNvSpPr txBox="1"/>
          <p:nvPr/>
        </p:nvSpPr>
        <p:spPr>
          <a:xfrm>
            <a:off x="3289381" y="5718353"/>
            <a:ext cx="1653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Optimizers: Stochastic Gradient Descent (SGD), Adam, RMSProp etc.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6BA00-6AD2-A320-4A1B-CA733BD613D6}"/>
              </a:ext>
            </a:extLst>
          </p:cNvPr>
          <p:cNvSpPr txBox="1"/>
          <p:nvPr/>
        </p:nvSpPr>
        <p:spPr>
          <a:xfrm>
            <a:off x="807831" y="5645941"/>
            <a:ext cx="23534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Weight updates procedure e.g.: calculate partial derivatives (i.e., find the rate of change of the function with respect to 1 variable, by keeping all other variables constant.)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5B2E7-9E65-F4A8-1A82-64AE27A42356}"/>
              </a:ext>
            </a:extLst>
          </p:cNvPr>
          <p:cNvSpPr txBox="1"/>
          <p:nvPr/>
        </p:nvSpPr>
        <p:spPr>
          <a:xfrm>
            <a:off x="4051705" y="2105567"/>
            <a:ext cx="16085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Activation functions: ReLU, Sigmoid, Softmax etc.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AF953-0F92-83C0-41DE-D5541AE20FC6}"/>
              </a:ext>
            </a:extLst>
          </p:cNvPr>
          <p:cNvSpPr txBox="1"/>
          <p:nvPr/>
        </p:nvSpPr>
        <p:spPr>
          <a:xfrm>
            <a:off x="5607848" y="2105567"/>
            <a:ext cx="1802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Bias: Constant to adjust the threshold for activation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11B1C-6BE0-8574-207A-1F733EFDFFD6}"/>
              </a:ext>
            </a:extLst>
          </p:cNvPr>
          <p:cNvSpPr txBox="1"/>
          <p:nvPr/>
        </p:nvSpPr>
        <p:spPr>
          <a:xfrm>
            <a:off x="1210547" y="2588297"/>
            <a:ext cx="19507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Weighted sum of inputs + bias</a:t>
            </a:r>
          </a:p>
        </p:txBody>
      </p:sp>
    </p:spTree>
    <p:extLst>
      <p:ext uri="{BB962C8B-B14F-4D97-AF65-F5344CB8AC3E}">
        <p14:creationId xmlns:p14="http://schemas.microsoft.com/office/powerpoint/2010/main" val="16357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4DABD-2257-6BFD-B069-0573B3C1A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2B82-F845-1518-0303-A302A8AD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97430"/>
            <a:ext cx="10890929" cy="1097280"/>
          </a:xfrm>
        </p:spPr>
        <p:txBody>
          <a:bodyPr/>
          <a:lstStyle/>
          <a:p>
            <a:r>
              <a:rPr lang="en-US" dirty="0"/>
              <a:t>Feed Forward </a:t>
            </a:r>
            <a:r>
              <a:rPr lang="en-US" sz="4000" dirty="0"/>
              <a:t>Neural Networks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EDE52-0C4B-660F-AA20-B733CE71CB09}"/>
              </a:ext>
            </a:extLst>
          </p:cNvPr>
          <p:cNvSpPr txBox="1"/>
          <p:nvPr/>
        </p:nvSpPr>
        <p:spPr>
          <a:xfrm>
            <a:off x="781306" y="1967251"/>
            <a:ext cx="89185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Fully Connected, Dense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Every input is fed to every neuron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 neurons from one layer are connected to other subsequent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not scale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Huge number of parameters – optimization is not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Remember the example from lecture: For a 200x200x3 image - neurons in the first fully connected layer would have 200*200*3 = 120,000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7322F-E557-EC9C-45B7-965E81F5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DC11-2571-14E7-2822-E04659A7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74378"/>
            <a:ext cx="10890929" cy="64545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Convolutional Neural Networks (Covnets)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EA26-157A-1CDE-19F7-6BA406A3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2041802"/>
            <a:ext cx="10698783" cy="356616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</a:rPr>
              <a:t>Neural </a:t>
            </a:r>
            <a:r>
              <a:rPr lang="en-US" sz="1800" dirty="0"/>
              <a:t>Network consisting of convolution layers</a:t>
            </a:r>
          </a:p>
          <a:p>
            <a:r>
              <a:rPr lang="en-US" sz="1800" dirty="0">
                <a:effectLst/>
              </a:rPr>
              <a:t>Mainly used in computer vision applications (e.g., image classification)</a:t>
            </a:r>
          </a:p>
          <a:p>
            <a:r>
              <a:rPr lang="en-US" sz="1800" dirty="0"/>
              <a:t>Each neuron in the convolutional layer is connected only to a </a:t>
            </a:r>
            <a:r>
              <a:rPr lang="en-US" sz="1800" b="1" dirty="0"/>
              <a:t>local region (receptive field) </a:t>
            </a:r>
            <a:r>
              <a:rPr lang="en-US" sz="1800" dirty="0"/>
              <a:t>in the input volume</a:t>
            </a:r>
          </a:p>
          <a:p>
            <a:r>
              <a:rPr lang="en-US" sz="1800" dirty="0"/>
              <a:t>Multiple filters are used to identify features; each detects a type of feature (like edge, horizontal/vertical lines etc.)</a:t>
            </a: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A filter which detects a feature at one location in an image, could detect that feature at another location in the same or other images</a:t>
            </a:r>
          </a:p>
          <a:p>
            <a:r>
              <a:rPr lang="en-US" sz="1800" dirty="0"/>
              <a:t>Preserves spatial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165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445B-645C-DC3F-1179-30F6450E2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19ED-580F-1123-DDF7-B3EF13A3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91" y="1228166"/>
            <a:ext cx="10890929" cy="574294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 Example - Image Scanning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3ED113-BCA5-1B2C-AAC7-671C6E14E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76259"/>
              </p:ext>
            </p:extLst>
          </p:nvPr>
        </p:nvGraphicFramePr>
        <p:xfrm>
          <a:off x="4829419" y="2616823"/>
          <a:ext cx="1798821" cy="1457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07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</a:tblGrid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81235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1F87215-6428-457F-F981-49473F5C0E93}"/>
              </a:ext>
            </a:extLst>
          </p:cNvPr>
          <p:cNvSpPr/>
          <p:nvPr/>
        </p:nvSpPr>
        <p:spPr>
          <a:xfrm>
            <a:off x="4742292" y="4582907"/>
            <a:ext cx="2242519" cy="3597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Filter / Kernel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9A72CB0-BFAB-02B1-BCA1-EB920CF0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9357" y="2019872"/>
            <a:ext cx="1846392" cy="102003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3B3B3D"/>
                </a:solidFill>
                <a:effectLst/>
                <a:latin typeface="Helvetica" pitchFamily="2" charset="0"/>
              </a:rPr>
              <a:t>0 + 0 + 0)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B3B3D"/>
                </a:solidFill>
                <a:effectLst/>
                <a:latin typeface="Helvetica" pitchFamily="2" charset="0"/>
              </a:rPr>
              <a:t>(0 + 0 + -1 )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B3B3D"/>
                </a:solidFill>
                <a:effectLst/>
                <a:latin typeface="Helvetica" pitchFamily="2" charset="0"/>
              </a:rPr>
              <a:t>(0+ -1+ 0) = </a:t>
            </a: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-2</a:t>
            </a:r>
            <a:endParaRPr lang="en-US" sz="1400" dirty="0">
              <a:solidFill>
                <a:srgbClr val="3B3B3D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040B70-8EAD-E6B2-F3AC-E1A1AF28D540}"/>
              </a:ext>
            </a:extLst>
          </p:cNvPr>
          <p:cNvSpPr/>
          <p:nvPr/>
        </p:nvSpPr>
        <p:spPr>
          <a:xfrm>
            <a:off x="7397800" y="4533240"/>
            <a:ext cx="2119654" cy="4094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Convolution Layer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987798-7739-3A7E-84DF-60D423487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048158"/>
              </p:ext>
            </p:extLst>
          </p:nvPr>
        </p:nvGraphicFramePr>
        <p:xfrm>
          <a:off x="9846393" y="2521977"/>
          <a:ext cx="1798821" cy="1457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07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</a:tblGrid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8123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80960D1-C60E-043C-E2B9-296302C42C14}"/>
              </a:ext>
            </a:extLst>
          </p:cNvPr>
          <p:cNvSpPr/>
          <p:nvPr/>
        </p:nvSpPr>
        <p:spPr>
          <a:xfrm>
            <a:off x="9989752" y="4494037"/>
            <a:ext cx="1798820" cy="4011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Filtered 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32C90-2BF1-BB93-A10C-9D84B273B4F0}"/>
              </a:ext>
            </a:extLst>
          </p:cNvPr>
          <p:cNvCxnSpPr>
            <a:cxnSpLocks/>
          </p:cNvCxnSpPr>
          <p:nvPr/>
        </p:nvCxnSpPr>
        <p:spPr>
          <a:xfrm>
            <a:off x="8893629" y="2827636"/>
            <a:ext cx="95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430E9C30-2748-9684-8F8A-9F46E78D1093}"/>
              </a:ext>
            </a:extLst>
          </p:cNvPr>
          <p:cNvSpPr/>
          <p:nvPr/>
        </p:nvSpPr>
        <p:spPr>
          <a:xfrm>
            <a:off x="8243866" y="3310751"/>
            <a:ext cx="1084312" cy="17047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A0ADEA-C238-BD6F-8B37-C464A3B7E461}"/>
              </a:ext>
            </a:extLst>
          </p:cNvPr>
          <p:cNvSpPr txBox="1">
            <a:spLocks/>
          </p:cNvSpPr>
          <p:nvPr/>
        </p:nvSpPr>
        <p:spPr>
          <a:xfrm>
            <a:off x="4183677" y="3139456"/>
            <a:ext cx="357582" cy="61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 b="1" i="1" dirty="0">
                <a:solidFill>
                  <a:sysClr val="windowText" lastClr="000000"/>
                </a:solidFill>
              </a:rPr>
              <a:t>*</a:t>
            </a:r>
            <a:endParaRPr lang="en-US" sz="2800" dirty="0">
              <a:solidFill>
                <a:srgbClr val="3B3B3D"/>
              </a:solidFill>
              <a:latin typeface="Helvetica" pitchFamily="2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F59F45-27CE-4033-959A-570D81E5A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16586"/>
              </p:ext>
            </p:extLst>
          </p:nvPr>
        </p:nvGraphicFramePr>
        <p:xfrm>
          <a:off x="1097145" y="2166552"/>
          <a:ext cx="2743415" cy="232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83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4276106113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2929762921"/>
                    </a:ext>
                  </a:extLst>
                </a:gridCol>
              </a:tblGrid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260387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659883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15013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74F65B6-E6D7-3F90-E75D-427B115EE918}"/>
              </a:ext>
            </a:extLst>
          </p:cNvPr>
          <p:cNvSpPr txBox="1"/>
          <p:nvPr/>
        </p:nvSpPr>
        <p:spPr>
          <a:xfrm>
            <a:off x="897643" y="5283482"/>
            <a:ext cx="10890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is applied to the input image through element-by-element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Multiplies values in the filter with the original pixel values of the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6C3B87-2B2F-92C2-CD7C-65A0EDD88AAA}"/>
              </a:ext>
            </a:extLst>
          </p:cNvPr>
          <p:cNvSpPr txBox="1">
            <a:spLocks/>
          </p:cNvSpPr>
          <p:nvPr/>
        </p:nvSpPr>
        <p:spPr>
          <a:xfrm>
            <a:off x="4209273" y="4637539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3x3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830CA4-38A3-5D58-BC2C-645F24C7CC2E}"/>
              </a:ext>
            </a:extLst>
          </p:cNvPr>
          <p:cNvSpPr/>
          <p:nvPr/>
        </p:nvSpPr>
        <p:spPr>
          <a:xfrm>
            <a:off x="1569442" y="4616709"/>
            <a:ext cx="1798820" cy="3597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Image Input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02E092-FC6C-072E-2D47-C77B34513EC5}"/>
              </a:ext>
            </a:extLst>
          </p:cNvPr>
          <p:cNvSpPr txBox="1">
            <a:spLocks/>
          </p:cNvSpPr>
          <p:nvPr/>
        </p:nvSpPr>
        <p:spPr>
          <a:xfrm>
            <a:off x="3368262" y="4637539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5x5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38DE68-EA45-B5C8-37F9-F3DA2381A79C}"/>
              </a:ext>
            </a:extLst>
          </p:cNvPr>
          <p:cNvSpPr txBox="1">
            <a:spLocks/>
          </p:cNvSpPr>
          <p:nvPr/>
        </p:nvSpPr>
        <p:spPr>
          <a:xfrm>
            <a:off x="10550955" y="4177386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3x3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D683874-7F26-960B-6FDA-28006BAD0323}"/>
              </a:ext>
            </a:extLst>
          </p:cNvPr>
          <p:cNvSpPr txBox="1">
            <a:spLocks/>
          </p:cNvSpPr>
          <p:nvPr/>
        </p:nvSpPr>
        <p:spPr>
          <a:xfrm>
            <a:off x="3480719" y="1832967"/>
            <a:ext cx="1348699" cy="2754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ysClr val="windowText" lastClr="000000"/>
                </a:solidFill>
              </a:rPr>
              <a:t>1</a:t>
            </a:r>
            <a:r>
              <a:rPr lang="en-US" sz="1050" b="1" baseline="30000" dirty="0">
                <a:solidFill>
                  <a:sysClr val="windowText" lastClr="000000"/>
                </a:solidFill>
              </a:rPr>
              <a:t>st</a:t>
            </a:r>
            <a:r>
              <a:rPr lang="en-US" sz="1050" b="1" dirty="0">
                <a:solidFill>
                  <a:sysClr val="windowText" lastClr="000000"/>
                </a:solidFill>
              </a:rPr>
              <a:t> Receptive field</a:t>
            </a:r>
            <a:endParaRPr lang="en-US" sz="1050" dirty="0">
              <a:solidFill>
                <a:srgbClr val="3B3B3D"/>
              </a:solidFill>
              <a:latin typeface="Helvetica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00EE21-C523-CB5D-EE2C-95DBEE3BA391}"/>
              </a:ext>
            </a:extLst>
          </p:cNvPr>
          <p:cNvCxnSpPr>
            <a:cxnSpLocks/>
          </p:cNvCxnSpPr>
          <p:nvPr/>
        </p:nvCxnSpPr>
        <p:spPr>
          <a:xfrm flipH="1">
            <a:off x="2320365" y="1942479"/>
            <a:ext cx="1130406" cy="14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29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E1DD-EFA9-04E5-37A7-BC4871556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1B5A-D58F-4453-BE38-30A9E99A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91" y="1228166"/>
            <a:ext cx="10890929" cy="574294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 Example - Image Scanning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DDB84-F426-8B64-043C-1DAE4A0B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17092"/>
              </p:ext>
            </p:extLst>
          </p:nvPr>
        </p:nvGraphicFramePr>
        <p:xfrm>
          <a:off x="1097145" y="2166552"/>
          <a:ext cx="2743415" cy="232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83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4276106113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2929762921"/>
                    </a:ext>
                  </a:extLst>
                </a:gridCol>
              </a:tblGrid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260387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659883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15013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C9B2A3-A8D8-B686-170D-9FF046F2004E}"/>
              </a:ext>
            </a:extLst>
          </p:cNvPr>
          <p:cNvGraphicFramePr>
            <a:graphicFrameLocks noGrp="1"/>
          </p:cNvGraphicFramePr>
          <p:nvPr/>
        </p:nvGraphicFramePr>
        <p:xfrm>
          <a:off x="4829419" y="2616823"/>
          <a:ext cx="1798821" cy="1457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07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</a:tblGrid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81235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C1234ED-F66B-7CBE-4789-B2EF411ECAF8}"/>
              </a:ext>
            </a:extLst>
          </p:cNvPr>
          <p:cNvSpPr/>
          <p:nvPr/>
        </p:nvSpPr>
        <p:spPr>
          <a:xfrm>
            <a:off x="1569442" y="4616709"/>
            <a:ext cx="1798820" cy="3597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Image Input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64223F-9A28-B113-5B82-B85777D8E663}"/>
              </a:ext>
            </a:extLst>
          </p:cNvPr>
          <p:cNvSpPr/>
          <p:nvPr/>
        </p:nvSpPr>
        <p:spPr>
          <a:xfrm>
            <a:off x="7397800" y="4533240"/>
            <a:ext cx="2119654" cy="4094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Convolution Layer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CEB079A-441D-C377-A41F-8D313844C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739619"/>
              </p:ext>
            </p:extLst>
          </p:nvPr>
        </p:nvGraphicFramePr>
        <p:xfrm>
          <a:off x="9846393" y="2521977"/>
          <a:ext cx="1798821" cy="1457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07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</a:tblGrid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8123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342C983-4212-8DD1-2B12-5D680986CA36}"/>
              </a:ext>
            </a:extLst>
          </p:cNvPr>
          <p:cNvSpPr/>
          <p:nvPr/>
        </p:nvSpPr>
        <p:spPr>
          <a:xfrm>
            <a:off x="9989752" y="4494037"/>
            <a:ext cx="1798820" cy="40119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Filtered 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0B91B6-BF62-29BD-06DB-37EA33F786CD}"/>
              </a:ext>
            </a:extLst>
          </p:cNvPr>
          <p:cNvCxnSpPr>
            <a:cxnSpLocks/>
          </p:cNvCxnSpPr>
          <p:nvPr/>
        </p:nvCxnSpPr>
        <p:spPr>
          <a:xfrm>
            <a:off x="8893629" y="2827636"/>
            <a:ext cx="95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4CCB744-8507-124B-8542-37C1B82FBF11}"/>
              </a:ext>
            </a:extLst>
          </p:cNvPr>
          <p:cNvSpPr/>
          <p:nvPr/>
        </p:nvSpPr>
        <p:spPr>
          <a:xfrm>
            <a:off x="8243866" y="3310751"/>
            <a:ext cx="1084312" cy="17047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5B8E553-C7AC-873E-FA0A-324F52EEA923}"/>
              </a:ext>
            </a:extLst>
          </p:cNvPr>
          <p:cNvSpPr txBox="1">
            <a:spLocks/>
          </p:cNvSpPr>
          <p:nvPr/>
        </p:nvSpPr>
        <p:spPr>
          <a:xfrm>
            <a:off x="4183677" y="3139456"/>
            <a:ext cx="357582" cy="61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 b="1" i="1" dirty="0">
                <a:solidFill>
                  <a:sysClr val="windowText" lastClr="000000"/>
                </a:solidFill>
              </a:rPr>
              <a:t>*</a:t>
            </a:r>
            <a:endParaRPr lang="en-US" sz="28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C89E-D384-37FA-86B5-6CDB58D69871}"/>
              </a:ext>
            </a:extLst>
          </p:cNvPr>
          <p:cNvSpPr txBox="1">
            <a:spLocks/>
          </p:cNvSpPr>
          <p:nvPr/>
        </p:nvSpPr>
        <p:spPr>
          <a:xfrm>
            <a:off x="9846394" y="1044357"/>
            <a:ext cx="1798820" cy="876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 (0 + 0+ -1) +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 (0 + 8 + 0 ) +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 (-1+ 0 + 0) = 6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6B61D0-6B0E-EC00-6BF2-44739E5E1BB5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10745803" y="1920471"/>
            <a:ext cx="1" cy="60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5BFBDEA-FFCA-F108-756A-6EFC364DE7E8}"/>
              </a:ext>
            </a:extLst>
          </p:cNvPr>
          <p:cNvSpPr txBox="1">
            <a:spLocks/>
          </p:cNvSpPr>
          <p:nvPr/>
        </p:nvSpPr>
        <p:spPr>
          <a:xfrm>
            <a:off x="7529357" y="2019872"/>
            <a:ext cx="1846392" cy="102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(0 + 0 + 0) +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(0 + 0 + -1 ) +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(0+ -1+ 0) = 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8DF4C-287F-F91C-FCEC-7D03EE9D9339}"/>
              </a:ext>
            </a:extLst>
          </p:cNvPr>
          <p:cNvSpPr txBox="1"/>
          <p:nvPr/>
        </p:nvSpPr>
        <p:spPr>
          <a:xfrm>
            <a:off x="1013980" y="5270567"/>
            <a:ext cx="107745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slides from 1 receptive field to another – from left to right and up down in </a:t>
            </a:r>
            <a:r>
              <a:rPr lang="en-US" b="1" dirty="0"/>
              <a:t>strides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example shows shifting with stride 1 (i.e., 1px). Stride 2 will shift the position by 2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5x5 input filtered with a 3x3 kernel will produce a 3x3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because the kernel can only be centered at 3x3 = 9 locations without extending beyond the edges of the input matrix. This can be altered by using </a:t>
            </a:r>
            <a:r>
              <a:rPr lang="en-US" b="1" dirty="0"/>
              <a:t>zero-padding</a:t>
            </a:r>
            <a:r>
              <a:rPr lang="en-US" dirty="0"/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0D38A3-D8F2-0F85-0C61-EBB3BDB489F1}"/>
              </a:ext>
            </a:extLst>
          </p:cNvPr>
          <p:cNvSpPr txBox="1">
            <a:spLocks/>
          </p:cNvSpPr>
          <p:nvPr/>
        </p:nvSpPr>
        <p:spPr>
          <a:xfrm>
            <a:off x="4296400" y="4641456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3x3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66979C-52F5-925E-7711-FBB62A9B8539}"/>
              </a:ext>
            </a:extLst>
          </p:cNvPr>
          <p:cNvSpPr txBox="1">
            <a:spLocks/>
          </p:cNvSpPr>
          <p:nvPr/>
        </p:nvSpPr>
        <p:spPr>
          <a:xfrm>
            <a:off x="3368262" y="4637539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5x5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377966-F6AA-D28A-C9CB-55D9F43A81C3}"/>
              </a:ext>
            </a:extLst>
          </p:cNvPr>
          <p:cNvSpPr/>
          <p:nvPr/>
        </p:nvSpPr>
        <p:spPr>
          <a:xfrm>
            <a:off x="4742292" y="4582907"/>
            <a:ext cx="2242519" cy="3597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Filter / Kernel</a:t>
            </a:r>
            <a:endParaRPr lang="en-US" b="1" i="1" dirty="0">
              <a:solidFill>
                <a:sysClr val="windowText" lastClr="00000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1C82533-507F-B76B-31FE-1DB2EBFBD9E0}"/>
              </a:ext>
            </a:extLst>
          </p:cNvPr>
          <p:cNvSpPr txBox="1">
            <a:spLocks/>
          </p:cNvSpPr>
          <p:nvPr/>
        </p:nvSpPr>
        <p:spPr>
          <a:xfrm>
            <a:off x="10561836" y="4204931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3x3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62F8D4-36E5-391D-66E3-8BC399F1C6DD}"/>
              </a:ext>
            </a:extLst>
          </p:cNvPr>
          <p:cNvSpPr txBox="1">
            <a:spLocks/>
          </p:cNvSpPr>
          <p:nvPr/>
        </p:nvSpPr>
        <p:spPr>
          <a:xfrm>
            <a:off x="4067942" y="1821600"/>
            <a:ext cx="1348699" cy="2754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ysClr val="windowText" lastClr="000000"/>
                </a:solidFill>
              </a:rPr>
              <a:t>2</a:t>
            </a:r>
            <a:r>
              <a:rPr lang="en-US" sz="1050" b="1" baseline="30000" dirty="0">
                <a:solidFill>
                  <a:sysClr val="windowText" lastClr="000000"/>
                </a:solidFill>
              </a:rPr>
              <a:t>nd</a:t>
            </a:r>
            <a:r>
              <a:rPr lang="en-US" sz="1050" b="1" dirty="0">
                <a:solidFill>
                  <a:sysClr val="windowText" lastClr="000000"/>
                </a:solidFill>
              </a:rPr>
              <a:t> Receptive field</a:t>
            </a:r>
            <a:endParaRPr lang="en-US" sz="1050" dirty="0">
              <a:solidFill>
                <a:srgbClr val="3B3B3D"/>
              </a:solidFill>
              <a:latin typeface="Helvetica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75C541-08C3-1054-FE41-DFCF8DEAA65E}"/>
              </a:ext>
            </a:extLst>
          </p:cNvPr>
          <p:cNvCxnSpPr>
            <a:cxnSpLocks/>
          </p:cNvCxnSpPr>
          <p:nvPr/>
        </p:nvCxnSpPr>
        <p:spPr>
          <a:xfrm flipH="1">
            <a:off x="2907588" y="1931112"/>
            <a:ext cx="1130406" cy="14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67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50C49-EADF-9A1B-FB9E-94A80B63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56EC-2223-38FE-C804-6FD63FCEE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22018"/>
            <a:ext cx="10890929" cy="574294"/>
          </a:xfrm>
        </p:spPr>
        <p:txBody>
          <a:bodyPr>
            <a:normAutofit fontScale="90000"/>
          </a:bodyPr>
          <a:lstStyle/>
          <a:p>
            <a:r>
              <a:rPr lang="en-US" dirty="0"/>
              <a:t>Edge Detection in Image Processing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EA6DC-ADDD-84DB-FA14-65554D03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43418"/>
              </p:ext>
            </p:extLst>
          </p:nvPr>
        </p:nvGraphicFramePr>
        <p:xfrm>
          <a:off x="1097145" y="2166552"/>
          <a:ext cx="2743415" cy="2327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83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4276106113"/>
                    </a:ext>
                  </a:extLst>
                </a:gridCol>
                <a:gridCol w="548683">
                  <a:extLst>
                    <a:ext uri="{9D8B030D-6E8A-4147-A177-3AD203B41FA5}">
                      <a16:colId xmlns:a16="http://schemas.microsoft.com/office/drawing/2014/main" val="2929762921"/>
                    </a:ext>
                  </a:extLst>
                </a:gridCol>
              </a:tblGrid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260387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659883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015013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654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56B6F5-9133-CF6B-B9B6-55B54A276DA7}"/>
              </a:ext>
            </a:extLst>
          </p:cNvPr>
          <p:cNvGraphicFramePr>
            <a:graphicFrameLocks noGrp="1"/>
          </p:cNvGraphicFramePr>
          <p:nvPr/>
        </p:nvGraphicFramePr>
        <p:xfrm>
          <a:off x="4829419" y="2616823"/>
          <a:ext cx="1798821" cy="1457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07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</a:tblGrid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81235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5CFA5C9-9D62-5AD3-AF09-84CD02969636}"/>
              </a:ext>
            </a:extLst>
          </p:cNvPr>
          <p:cNvSpPr/>
          <p:nvPr/>
        </p:nvSpPr>
        <p:spPr>
          <a:xfrm>
            <a:off x="1569442" y="4616709"/>
            <a:ext cx="1798820" cy="3597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Image Input </a:t>
            </a:r>
            <a:r>
              <a:rPr lang="en-US" b="1" i="1" dirty="0">
                <a:solidFill>
                  <a:sysClr val="windowText" lastClr="000000"/>
                </a:solidFill>
              </a:rPr>
              <a:t>f(t)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A0E0C-3A5B-222B-C4D5-0DFC7650B32D}"/>
              </a:ext>
            </a:extLst>
          </p:cNvPr>
          <p:cNvSpPr/>
          <p:nvPr/>
        </p:nvSpPr>
        <p:spPr>
          <a:xfrm>
            <a:off x="4929246" y="4567042"/>
            <a:ext cx="1798820" cy="35976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Kernel </a:t>
            </a:r>
            <a:r>
              <a:rPr lang="en-US" b="1" i="1" dirty="0">
                <a:solidFill>
                  <a:sysClr val="windowText" lastClr="000000"/>
                </a:solidFill>
              </a:rPr>
              <a:t>g(t)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016161-1482-6CCB-9AA7-0DED2A4D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680" y="2719904"/>
            <a:ext cx="2263784" cy="145763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3B3B3D"/>
                </a:solidFill>
                <a:effectLst/>
                <a:latin typeface="Helvetica" pitchFamily="2" charset="0"/>
              </a:rPr>
              <a:t>0 + 0 + 0) 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</a:t>
            </a:r>
            <a:r>
              <a:rPr lang="en-US" sz="1400" dirty="0">
                <a:solidFill>
                  <a:srgbClr val="3B3B3D"/>
                </a:solidFill>
                <a:effectLst/>
                <a:latin typeface="Helvetica" pitchFamily="2" charset="0"/>
              </a:rPr>
              <a:t>0 + 0 + 0 ) +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3B3B3D"/>
                </a:solidFill>
                <a:effectLst/>
                <a:latin typeface="Helvetica" pitchFamily="2" charset="0"/>
              </a:rPr>
              <a:t>(0 + 0 + 0) = 0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30F889-99B2-574C-6A37-E2F392475262}"/>
              </a:ext>
            </a:extLst>
          </p:cNvPr>
          <p:cNvSpPr/>
          <p:nvPr/>
        </p:nvSpPr>
        <p:spPr>
          <a:xfrm>
            <a:off x="7397800" y="4533240"/>
            <a:ext cx="2119654" cy="4094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Convolution Layer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8BA6179-CE79-0DCA-F9AE-5D1295063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24739"/>
              </p:ext>
            </p:extLst>
          </p:nvPr>
        </p:nvGraphicFramePr>
        <p:xfrm>
          <a:off x="9846393" y="2521977"/>
          <a:ext cx="1798821" cy="1457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607">
                  <a:extLst>
                    <a:ext uri="{9D8B030D-6E8A-4147-A177-3AD203B41FA5}">
                      <a16:colId xmlns:a16="http://schemas.microsoft.com/office/drawing/2014/main" val="3690019009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407631182"/>
                    </a:ext>
                  </a:extLst>
                </a:gridCol>
                <a:gridCol w="599607">
                  <a:extLst>
                    <a:ext uri="{9D8B030D-6E8A-4147-A177-3AD203B41FA5}">
                      <a16:colId xmlns:a16="http://schemas.microsoft.com/office/drawing/2014/main" val="2584733756"/>
                    </a:ext>
                  </a:extLst>
                </a:gridCol>
              </a:tblGrid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596032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711600"/>
                  </a:ext>
                </a:extLst>
              </a:tr>
              <a:tr h="48587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81235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FBABD64-A026-23AF-2498-3DFA2E6913B3}"/>
              </a:ext>
            </a:extLst>
          </p:cNvPr>
          <p:cNvSpPr txBox="1"/>
          <p:nvPr/>
        </p:nvSpPr>
        <p:spPr>
          <a:xfrm>
            <a:off x="969360" y="5219791"/>
            <a:ext cx="10890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mathematical filter is known as Laplacian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 edges by computing the derivative of second order of the image's pixel intensities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Highlights areas of rapid pixel intensity change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F05F2C-A380-D51F-B546-2DE1C3E2A085}"/>
              </a:ext>
            </a:extLst>
          </p:cNvPr>
          <p:cNvSpPr/>
          <p:nvPr/>
        </p:nvSpPr>
        <p:spPr>
          <a:xfrm>
            <a:off x="9891123" y="4442228"/>
            <a:ext cx="1969166" cy="87611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Filtered Output /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Activation Map /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Feature Map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96C30B2-950B-71BA-69AE-6B65C7954473}"/>
              </a:ext>
            </a:extLst>
          </p:cNvPr>
          <p:cNvSpPr/>
          <p:nvPr/>
        </p:nvSpPr>
        <p:spPr>
          <a:xfrm>
            <a:off x="9045387" y="3100797"/>
            <a:ext cx="618749" cy="10101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4AC06C6-C07C-C9AC-5316-B193AD45C805}"/>
              </a:ext>
            </a:extLst>
          </p:cNvPr>
          <p:cNvSpPr txBox="1">
            <a:spLocks/>
          </p:cNvSpPr>
          <p:nvPr/>
        </p:nvSpPr>
        <p:spPr>
          <a:xfrm>
            <a:off x="7982773" y="4147137"/>
            <a:ext cx="1094854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ysClr val="windowText" lastClr="000000"/>
                </a:solidFill>
              </a:rPr>
              <a:t>(f  * g) (t)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E8FE430-7C5B-3BBB-7652-E36488CE98E6}"/>
              </a:ext>
            </a:extLst>
          </p:cNvPr>
          <p:cNvSpPr txBox="1">
            <a:spLocks/>
          </p:cNvSpPr>
          <p:nvPr/>
        </p:nvSpPr>
        <p:spPr>
          <a:xfrm>
            <a:off x="4183677" y="3139456"/>
            <a:ext cx="357582" cy="61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 b="1" i="1" dirty="0">
                <a:solidFill>
                  <a:sysClr val="windowText" lastClr="000000"/>
                </a:solidFill>
              </a:rPr>
              <a:t>*</a:t>
            </a:r>
            <a:endParaRPr lang="en-US" sz="2800" dirty="0">
              <a:solidFill>
                <a:srgbClr val="3B3B3D"/>
              </a:solidFill>
              <a:latin typeface="Helvetica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33B15C-36DE-DD87-BEC7-2836FE18D558}"/>
              </a:ext>
            </a:extLst>
          </p:cNvPr>
          <p:cNvCxnSpPr>
            <a:cxnSpLocks/>
          </p:cNvCxnSpPr>
          <p:nvPr/>
        </p:nvCxnSpPr>
        <p:spPr>
          <a:xfrm flipV="1">
            <a:off x="8773886" y="3809174"/>
            <a:ext cx="2427514" cy="17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9822A7-ED36-A484-8E37-755617F413EB}"/>
              </a:ext>
            </a:extLst>
          </p:cNvPr>
          <p:cNvCxnSpPr>
            <a:cxnSpLocks/>
          </p:cNvCxnSpPr>
          <p:nvPr/>
        </p:nvCxnSpPr>
        <p:spPr>
          <a:xfrm>
            <a:off x="8861364" y="2635945"/>
            <a:ext cx="952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47738F-B083-034B-7FDB-334A3939986D}"/>
              </a:ext>
            </a:extLst>
          </p:cNvPr>
          <p:cNvSpPr txBox="1">
            <a:spLocks/>
          </p:cNvSpPr>
          <p:nvPr/>
        </p:nvSpPr>
        <p:spPr>
          <a:xfrm>
            <a:off x="9924216" y="1352844"/>
            <a:ext cx="1798820" cy="876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 (0 + 0+ -1) +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 (0 + 8 + 0 ) +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 (-1+ 0 + 0) = 6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88AF33-F86A-B9A4-05B7-7987FBE40632}"/>
              </a:ext>
            </a:extLst>
          </p:cNvPr>
          <p:cNvCxnSpPr>
            <a:cxnSpLocks/>
          </p:cNvCxnSpPr>
          <p:nvPr/>
        </p:nvCxnSpPr>
        <p:spPr>
          <a:xfrm>
            <a:off x="10745803" y="2166552"/>
            <a:ext cx="0" cy="35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C05388-BA65-9A90-ABB8-86D2C50E5378}"/>
              </a:ext>
            </a:extLst>
          </p:cNvPr>
          <p:cNvSpPr txBox="1">
            <a:spLocks/>
          </p:cNvSpPr>
          <p:nvPr/>
        </p:nvSpPr>
        <p:spPr>
          <a:xfrm>
            <a:off x="7508370" y="1811359"/>
            <a:ext cx="1846392" cy="102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(0 + 0 + 0) +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(0 + 0 + -1 ) +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3B3B3D"/>
                </a:solidFill>
                <a:latin typeface="Helvetica" pitchFamily="2" charset="0"/>
              </a:rPr>
              <a:t>(0+ -1+ 0) = -2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CBB021-166B-C13A-F1B3-034F018AABD8}"/>
              </a:ext>
            </a:extLst>
          </p:cNvPr>
          <p:cNvSpPr txBox="1">
            <a:spLocks/>
          </p:cNvSpPr>
          <p:nvPr/>
        </p:nvSpPr>
        <p:spPr>
          <a:xfrm>
            <a:off x="4296400" y="4641456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3x3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261311-E9C9-7182-B736-CDEF164F5933}"/>
              </a:ext>
            </a:extLst>
          </p:cNvPr>
          <p:cNvSpPr txBox="1">
            <a:spLocks/>
          </p:cNvSpPr>
          <p:nvPr/>
        </p:nvSpPr>
        <p:spPr>
          <a:xfrm>
            <a:off x="3368262" y="4637539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5x5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2D5FAF3-40F5-6AF8-0CB9-BEBBFE41E834}"/>
              </a:ext>
            </a:extLst>
          </p:cNvPr>
          <p:cNvSpPr txBox="1">
            <a:spLocks/>
          </p:cNvSpPr>
          <p:nvPr/>
        </p:nvSpPr>
        <p:spPr>
          <a:xfrm>
            <a:off x="10561836" y="4147137"/>
            <a:ext cx="533019" cy="35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ysClr val="windowText" lastClr="000000"/>
                </a:solidFill>
              </a:rPr>
              <a:t>3x3</a:t>
            </a:r>
            <a:endParaRPr lang="en-US" sz="1600" dirty="0">
              <a:solidFill>
                <a:srgbClr val="3B3B3D"/>
              </a:solidFill>
              <a:latin typeface="Helvetica" pitchFamily="2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42347E1-1A4F-D41A-1E80-9C476F5B473D}"/>
              </a:ext>
            </a:extLst>
          </p:cNvPr>
          <p:cNvSpPr txBox="1">
            <a:spLocks/>
          </p:cNvSpPr>
          <p:nvPr/>
        </p:nvSpPr>
        <p:spPr>
          <a:xfrm>
            <a:off x="3979706" y="4163604"/>
            <a:ext cx="1348699" cy="2754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050" b="1" dirty="0">
                <a:solidFill>
                  <a:sysClr val="windowText" lastClr="000000"/>
                </a:solidFill>
              </a:rPr>
              <a:t>9</a:t>
            </a:r>
            <a:r>
              <a:rPr lang="en-US" sz="1050" b="1" baseline="30000" dirty="0">
                <a:solidFill>
                  <a:sysClr val="windowText" lastClr="000000"/>
                </a:solidFill>
              </a:rPr>
              <a:t>th</a:t>
            </a:r>
            <a:r>
              <a:rPr lang="en-US" sz="1050" b="1" dirty="0">
                <a:solidFill>
                  <a:sysClr val="windowText" lastClr="000000"/>
                </a:solidFill>
              </a:rPr>
              <a:t> Receptive field</a:t>
            </a:r>
            <a:endParaRPr lang="en-US" sz="1050" dirty="0">
              <a:solidFill>
                <a:srgbClr val="3B3B3D"/>
              </a:solidFill>
              <a:latin typeface="Helvetica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34FF30-E058-AD29-7542-DA37C4A2B9CF}"/>
              </a:ext>
            </a:extLst>
          </p:cNvPr>
          <p:cNvCxnSpPr>
            <a:cxnSpLocks/>
          </p:cNvCxnSpPr>
          <p:nvPr/>
        </p:nvCxnSpPr>
        <p:spPr>
          <a:xfrm flipH="1" flipV="1">
            <a:off x="3917024" y="3691962"/>
            <a:ext cx="415167" cy="38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6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C7EAD-242E-779F-04F6-C620A0DF9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4519-D48E-4DBC-1304-0F05202B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74378"/>
            <a:ext cx="10890929" cy="645458"/>
          </a:xfrm>
        </p:spPr>
        <p:txBody>
          <a:bodyPr>
            <a:normAutofit fontScale="90000"/>
          </a:bodyPr>
          <a:lstStyle/>
          <a:p>
            <a:r>
              <a:rPr lang="en-US" dirty="0"/>
              <a:t>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0EC7-648F-7A48-0168-61461BE1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4" y="2041802"/>
            <a:ext cx="11398711" cy="3745540"/>
          </a:xfrm>
        </p:spPr>
        <p:txBody>
          <a:bodyPr>
            <a:normAutofit/>
          </a:bodyPr>
          <a:lstStyle/>
          <a:p>
            <a:r>
              <a:rPr lang="en-US" sz="1800" dirty="0"/>
              <a:t>Trainable Params (what the model adjusts during back propagation)</a:t>
            </a:r>
          </a:p>
          <a:p>
            <a:pPr lvl="1"/>
            <a:r>
              <a:rPr lang="en-US" sz="1600" dirty="0"/>
              <a:t>With one 3x3 filter and a 1-channel input image - the conv layer will have 3*3 = 9 weights + 1 bias = </a:t>
            </a:r>
            <a:r>
              <a:rPr lang="en-US" sz="1600" b="1" dirty="0"/>
              <a:t>10 params</a:t>
            </a:r>
          </a:p>
          <a:p>
            <a:pPr lvl="1"/>
            <a:r>
              <a:rPr lang="en-US" sz="1600" dirty="0"/>
              <a:t>With one 3x3 filter and a 3-channel input image – the conv layer will have 3*3*3 = 27 weights + 1 bias = </a:t>
            </a:r>
            <a:r>
              <a:rPr lang="en-US" sz="1600" b="1" dirty="0"/>
              <a:t>28 params</a:t>
            </a:r>
          </a:p>
          <a:p>
            <a:pPr lvl="1"/>
            <a:r>
              <a:rPr lang="en-US" sz="1600" dirty="0"/>
              <a:t>With two 3x3 filters and a 3-channel input image - the conv layer will have (3*3*3 = 27 weights + 1 bias) * 2 = </a:t>
            </a:r>
            <a:r>
              <a:rPr lang="en-US" sz="1600" b="1" dirty="0"/>
              <a:t>56 params</a:t>
            </a:r>
            <a:endParaRPr lang="en-US" sz="1600" dirty="0"/>
          </a:p>
          <a:p>
            <a:r>
              <a:rPr lang="en-US" sz="1800" dirty="0"/>
              <a:t>Hyper Params (what the model is configured with)</a:t>
            </a:r>
          </a:p>
          <a:p>
            <a:pPr lvl="1"/>
            <a:r>
              <a:rPr lang="en-US" sz="1600" dirty="0"/>
              <a:t>Number of layers, number of filters, size of filters </a:t>
            </a:r>
          </a:p>
          <a:p>
            <a:pPr lvl="1"/>
            <a:r>
              <a:rPr lang="en-US" sz="1600" dirty="0"/>
              <a:t>Number of max-pooling layers, size and stride of max pooling layers</a:t>
            </a:r>
          </a:p>
          <a:p>
            <a:pPr lvl="1"/>
            <a:r>
              <a:rPr lang="en-US" sz="1600" dirty="0"/>
              <a:t>Activation functions, Optimizers, Loss functions</a:t>
            </a:r>
          </a:p>
          <a:p>
            <a:pPr lvl="1"/>
            <a:r>
              <a:rPr lang="en-US" sz="1600" dirty="0"/>
              <a:t>Epochs, batch sizes, learning rate</a:t>
            </a:r>
          </a:p>
          <a:p>
            <a:pPr lvl="1"/>
            <a:r>
              <a:rPr lang="en-US" sz="1600" dirty="0"/>
              <a:t>And more…</a:t>
            </a:r>
          </a:p>
          <a:p>
            <a:pPr lvl="1"/>
            <a:endParaRPr lang="en-US" sz="16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90523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1004</Words>
  <Application>Microsoft Macintosh PowerPoint</Application>
  <PresentationFormat>Widescreen</PresentationFormat>
  <Paragraphs>228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Courier New</vt:lpstr>
      <vt:lpstr>Grandview Display</vt:lpstr>
      <vt:lpstr>Helvetica</vt:lpstr>
      <vt:lpstr>DashVTI</vt:lpstr>
      <vt:lpstr>Lab 4 Convolutional Neural Networks</vt:lpstr>
      <vt:lpstr>Feed Forward Neural Networks</vt:lpstr>
      <vt:lpstr>Feed Forward Neural Networks</vt:lpstr>
      <vt:lpstr>Convolutional Neural Networks (Covnets)</vt:lpstr>
      <vt:lpstr>Convolution Example - Image Scanning</vt:lpstr>
      <vt:lpstr>Convolution Example - Image Scanning</vt:lpstr>
      <vt:lpstr>Edge Detection in Image Processing</vt:lpstr>
      <vt:lpstr>Params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Abhilash, Simili</dc:creator>
  <cp:lastModifiedBy>Abhilash, Simili</cp:lastModifiedBy>
  <cp:revision>3</cp:revision>
  <dcterms:created xsi:type="dcterms:W3CDTF">2025-09-21T11:41:15Z</dcterms:created>
  <dcterms:modified xsi:type="dcterms:W3CDTF">2025-09-27T17:58:53Z</dcterms:modified>
</cp:coreProperties>
</file>