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9687" autoAdjust="0"/>
  </p:normalViewPr>
  <p:slideViewPr>
    <p:cSldViewPr snapToGrid="0">
      <p:cViewPr varScale="1">
        <p:scale>
          <a:sx n="82" d="100"/>
          <a:sy n="82" d="100"/>
        </p:scale>
        <p:origin x="49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0A614-0F60-4CF7-979B-D1A0B9D08682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5B8C0-DF2D-4B5C-BFFE-344E08A9C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5B8C0-DF2D-4B5C-BFFE-344E08A9CA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5B8C0-DF2D-4B5C-BFFE-344E08A9CA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0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One set of concepts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Focuses on 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5B8C0-DF2D-4B5C-BFFE-344E08A9C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31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https://docs.microsoft.com/en-us/aspnet/core/fundamentals/routing</a:t>
            </a:r>
          </a:p>
          <a:p>
            <a:r>
              <a:rPr lang="en-US" dirty="0"/>
              <a:t>* https://docs.microsoft.com/en-us/aspnet/core/mvc/controllers/routing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5B8C0-DF2D-4B5C-BFFE-344E08A9C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36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5B8C0-DF2D-4B5C-BFFE-344E08A9C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4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rout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A2C6-19C7-4E1F-8885-E0220BA90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Web APIs in ASP.NET Core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5EF1-F7D7-494F-944E-0839AE3AB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AAE1-E327-4CE3-B3D2-7687705B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69552"/>
            <a:ext cx="10749764" cy="1507067"/>
          </a:xfrm>
        </p:spPr>
        <p:txBody>
          <a:bodyPr/>
          <a:lstStyle/>
          <a:p>
            <a:r>
              <a:rPr lang="en-CA" dirty="0"/>
              <a:t>ASP.NET frameworks – Similar but different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D5DE-339B-4C42-BA0A-75FD3AF4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D0501-2F9E-4024-AA68-20ED392EB070}"/>
              </a:ext>
            </a:extLst>
          </p:cNvPr>
          <p:cNvSpPr/>
          <p:nvPr/>
        </p:nvSpPr>
        <p:spPr bwMode="auto">
          <a:xfrm>
            <a:off x="3244504" y="503615"/>
            <a:ext cx="2377414" cy="4389072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MVC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7189F-D54B-4958-907C-61842160C216}"/>
              </a:ext>
            </a:extLst>
          </p:cNvPr>
          <p:cNvSpPr/>
          <p:nvPr/>
        </p:nvSpPr>
        <p:spPr bwMode="auto">
          <a:xfrm>
            <a:off x="5804796" y="503615"/>
            <a:ext cx="2377414" cy="4389072"/>
          </a:xfrm>
          <a:prstGeom prst="rect">
            <a:avLst/>
          </a:prstGeom>
          <a:solidFill>
            <a:srgbClr val="D83B0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2358B-F9CC-47DA-8668-4C8B69D03206}"/>
              </a:ext>
            </a:extLst>
          </p:cNvPr>
          <p:cNvSpPr/>
          <p:nvPr/>
        </p:nvSpPr>
        <p:spPr bwMode="auto">
          <a:xfrm>
            <a:off x="684212" y="503615"/>
            <a:ext cx="2377414" cy="4389072"/>
          </a:xfrm>
          <a:prstGeom prst="rect">
            <a:avLst/>
          </a:prstGeom>
          <a:solidFill>
            <a:srgbClr val="BAD80A">
              <a:lumMod val="75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71F7C-EF64-4EEE-9865-693F20F9262C}"/>
              </a:ext>
            </a:extLst>
          </p:cNvPr>
          <p:cNvSpPr/>
          <p:nvPr/>
        </p:nvSpPr>
        <p:spPr bwMode="auto">
          <a:xfrm>
            <a:off x="867090" y="1052249"/>
            <a:ext cx="4571950" cy="457195"/>
          </a:xfrm>
          <a:prstGeom prst="rect">
            <a:avLst/>
          </a:prstGeom>
          <a:solidFill>
            <a:schemeClr val="bg1">
              <a:lumMod val="50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Razor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DDF8E3-2D01-4461-A7B6-EFF4EEFDC1B8}"/>
              </a:ext>
            </a:extLst>
          </p:cNvPr>
          <p:cNvSpPr/>
          <p:nvPr/>
        </p:nvSpPr>
        <p:spPr bwMode="auto">
          <a:xfrm>
            <a:off x="870819" y="1599321"/>
            <a:ext cx="2007929" cy="457195"/>
          </a:xfrm>
          <a:prstGeom prst="rect">
            <a:avLst/>
          </a:prstGeom>
          <a:solidFill>
            <a:srgbClr val="BAD80A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HTML Helpers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81B2DF-607B-438B-8A57-384F562D86E8}"/>
              </a:ext>
            </a:extLst>
          </p:cNvPr>
          <p:cNvSpPr/>
          <p:nvPr/>
        </p:nvSpPr>
        <p:spPr bwMode="auto">
          <a:xfrm>
            <a:off x="3431111" y="1599321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HTML Helpers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B815D-3F94-4731-819C-C2AE376F1869}"/>
              </a:ext>
            </a:extLst>
          </p:cNvPr>
          <p:cNvSpPr/>
          <p:nvPr/>
        </p:nvSpPr>
        <p:spPr bwMode="auto">
          <a:xfrm>
            <a:off x="3429246" y="2146393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Controllers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DDA216-3A9C-4E9A-95CB-BBD48AF02C12}"/>
              </a:ext>
            </a:extLst>
          </p:cNvPr>
          <p:cNvSpPr/>
          <p:nvPr/>
        </p:nvSpPr>
        <p:spPr bwMode="auto">
          <a:xfrm>
            <a:off x="5989538" y="2145053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Controllers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DE6CC-E98F-4BA2-99BC-E75FDD05C5ED}"/>
              </a:ext>
            </a:extLst>
          </p:cNvPr>
          <p:cNvSpPr/>
          <p:nvPr/>
        </p:nvSpPr>
        <p:spPr bwMode="auto">
          <a:xfrm>
            <a:off x="3429246" y="2692125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6907CB-49E7-4410-B4C5-E6DBFEE189AF}"/>
              </a:ext>
            </a:extLst>
          </p:cNvPr>
          <p:cNvSpPr/>
          <p:nvPr/>
        </p:nvSpPr>
        <p:spPr bwMode="auto">
          <a:xfrm>
            <a:off x="5989538" y="2690785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4CC8D-306D-4866-9B76-33CB06D21362}"/>
              </a:ext>
            </a:extLst>
          </p:cNvPr>
          <p:cNvSpPr/>
          <p:nvPr/>
        </p:nvSpPr>
        <p:spPr bwMode="auto">
          <a:xfrm>
            <a:off x="3429246" y="3240759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Filters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DE9642-26D3-425E-BC89-6B08039CAAD2}"/>
              </a:ext>
            </a:extLst>
          </p:cNvPr>
          <p:cNvSpPr/>
          <p:nvPr/>
        </p:nvSpPr>
        <p:spPr bwMode="auto">
          <a:xfrm>
            <a:off x="5989538" y="3239419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Filters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716464-109D-4562-9812-D2DA21A3D234}"/>
              </a:ext>
            </a:extLst>
          </p:cNvPr>
          <p:cNvSpPr/>
          <p:nvPr/>
        </p:nvSpPr>
        <p:spPr bwMode="auto">
          <a:xfrm>
            <a:off x="3429246" y="3786491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 binding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0FD23D-01F3-408F-87C0-2A0AAE04AD99}"/>
              </a:ext>
            </a:extLst>
          </p:cNvPr>
          <p:cNvSpPr/>
          <p:nvPr/>
        </p:nvSpPr>
        <p:spPr bwMode="auto">
          <a:xfrm>
            <a:off x="5989538" y="3785151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 binding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1209BC-159F-4681-B239-B430DEC32822}"/>
              </a:ext>
            </a:extLst>
          </p:cNvPr>
          <p:cNvSpPr/>
          <p:nvPr/>
        </p:nvSpPr>
        <p:spPr bwMode="auto">
          <a:xfrm>
            <a:off x="3429246" y="4330883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CC8602-25D8-4127-B477-3E9737446FC9}"/>
              </a:ext>
            </a:extLst>
          </p:cNvPr>
          <p:cNvSpPr/>
          <p:nvPr/>
        </p:nvSpPr>
        <p:spPr bwMode="auto">
          <a:xfrm>
            <a:off x="5989538" y="4329543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</a:t>
            </a:r>
          </a:p>
        </p:txBody>
      </p:sp>
    </p:spTree>
    <p:extLst>
      <p:ext uri="{BB962C8B-B14F-4D97-AF65-F5344CB8AC3E}">
        <p14:creationId xmlns:p14="http://schemas.microsoft.com/office/powerpoint/2010/main" val="33144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6F819BF-BEC4-454B-82CF-C7F1926407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9E1950-A366-48B7-8DAB-726C0DE5807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17" y="1614130"/>
            <a:ext cx="5641063" cy="3300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72C24-665E-4CAD-A52E-0F58F51A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CA" sz="2400">
                <a:solidFill>
                  <a:srgbClr val="FFFFFF"/>
                </a:solidFill>
              </a:rPr>
              <a:t>What’s new in ASP.NET Core?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CA" sz="1200" dirty="0">
                <a:solidFill>
                  <a:srgbClr val="0F496F"/>
                </a:solidFill>
              </a:rPr>
              <a:t>MVC + Web API + Web Pages merged</a:t>
            </a:r>
          </a:p>
          <a:p>
            <a:r>
              <a:rPr lang="en-CA" sz="1200" dirty="0">
                <a:solidFill>
                  <a:srgbClr val="0F496F"/>
                </a:solidFill>
              </a:rPr>
              <a:t>Controller base is shared</a:t>
            </a:r>
          </a:p>
          <a:p>
            <a:r>
              <a:rPr lang="en-CA" sz="1200" dirty="0">
                <a:solidFill>
                  <a:srgbClr val="0F496F"/>
                </a:solidFill>
              </a:rPr>
              <a:t>Controllers can return Objects </a:t>
            </a:r>
            <a:r>
              <a:rPr lang="en-CA" sz="1200" b="1" dirty="0">
                <a:solidFill>
                  <a:srgbClr val="0F496F"/>
                </a:solidFill>
              </a:rPr>
              <a:t>and </a:t>
            </a:r>
            <a:r>
              <a:rPr lang="en-CA" sz="1200" dirty="0">
                <a:solidFill>
                  <a:srgbClr val="0F496F"/>
                </a:solidFill>
              </a:rPr>
              <a:t>views!</a:t>
            </a:r>
            <a:endParaRPr lang="en-US" sz="1200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52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D414-D9FD-44E0-A953-0F1D798C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82F4-F5E8-42D3-9B98-53999894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map requests to route handlers</a:t>
            </a:r>
          </a:p>
          <a:p>
            <a:r>
              <a:rPr lang="en-US" dirty="0"/>
              <a:t>Configured when the application starts up</a:t>
            </a:r>
          </a:p>
          <a:p>
            <a:r>
              <a:rPr lang="en-US" dirty="0"/>
              <a:t>Can extract values from the URL that will be used for request processing</a:t>
            </a:r>
          </a:p>
          <a:p>
            <a:r>
              <a:rPr lang="en-US" dirty="0"/>
              <a:t>Also responsible for generating links using the defined routes in ASP.NET apps</a:t>
            </a:r>
          </a:p>
          <a:p>
            <a:endParaRPr lang="en-CA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https://docs.microsoft.com/en-us/aspnet/core/fundamentals/routing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5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3BEB-D653-4B30-B83A-DC550913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HANds</a:t>
            </a:r>
            <a:r>
              <a:rPr lang="en-CA" dirty="0"/>
              <a:t> on Lab: Web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8F4C-AB67-4031-8230-B1C02611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68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178</Words>
  <Application>Microsoft Office PowerPoint</Application>
  <PresentationFormat>Widescreen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Segoe UI</vt:lpstr>
      <vt:lpstr>Wingdings 3</vt:lpstr>
      <vt:lpstr>Slice</vt:lpstr>
      <vt:lpstr>Web APIs in ASP.NET Core</vt:lpstr>
      <vt:lpstr>ASP.NET frameworks – Similar but different</vt:lpstr>
      <vt:lpstr>What’s new in ASP.NET Core?</vt:lpstr>
      <vt:lpstr>RoutinG</vt:lpstr>
      <vt:lpstr>HANds on Lab: Web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APIs in ASP.NET Core</dc:title>
  <dc:creator>Connie Yau</dc:creator>
  <cp:lastModifiedBy>Connie Yau</cp:lastModifiedBy>
  <cp:revision>5</cp:revision>
  <dcterms:created xsi:type="dcterms:W3CDTF">2017-09-26T21:13:04Z</dcterms:created>
  <dcterms:modified xsi:type="dcterms:W3CDTF">2017-09-27T15:00:58Z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conniey@microsoft.com</vt:lpwstr>
  </property>
  <property fmtid="{D5CDD505-2E9C-101B-9397-08002B2CF9AE}" pid="6" name="MSIP_Label_f42aa342-8706-4288-bd11-ebb85995028c_SetDate">
    <vt:lpwstr>2017-09-26T15:05:45.3347696-07:00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