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Core/issues?q=is%3Aissue+is%3Aopen+sort%3Acomments-desc" TargetMode="External"/><Relationship Id="rId2" Type="http://schemas.openxmlformats.org/officeDocument/2006/relationships/hyperlink" Target="https://docs.microsoft.com/en-us/ef/efcore-and-ef6/featu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4D3B-9842-42DA-95F7-F103D14A3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6 vs. Entity Framework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AE86A-0638-4C38-8C3C-1289ADE6E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Rousos</a:t>
            </a:r>
          </a:p>
        </p:txBody>
      </p:sp>
    </p:spTree>
    <p:extLst>
      <p:ext uri="{BB962C8B-B14F-4D97-AF65-F5344CB8AC3E}">
        <p14:creationId xmlns:p14="http://schemas.microsoft.com/office/powerpoint/2010/main" val="229105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D56-02B4-4CDB-8BE2-2390059B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EF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7D08-4E2B-4E22-9EF2-3369FF3F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6 is a tried-and-tested, widely used ORM framework</a:t>
            </a:r>
          </a:p>
          <a:p>
            <a:pPr lvl="1"/>
            <a:r>
              <a:rPr lang="en-US" dirty="0"/>
              <a:t>Can be used with the ASP.NET Core stack, but not with the .NET Core runtime</a:t>
            </a:r>
          </a:p>
          <a:p>
            <a:pPr lvl="1"/>
            <a:r>
              <a:rPr lang="en-US" dirty="0"/>
              <a:t>Still maintained and improved</a:t>
            </a:r>
          </a:p>
          <a:p>
            <a:r>
              <a:rPr lang="en-US" dirty="0"/>
              <a:t>Entity Framework Core is the new, lightweight, cross-platform version of Entity Framework meant to work with .NET Core</a:t>
            </a:r>
          </a:p>
          <a:p>
            <a:pPr lvl="1"/>
            <a:r>
              <a:rPr lang="en-US" dirty="0"/>
              <a:t>Very similar API, but re-written internals</a:t>
            </a:r>
          </a:p>
          <a:p>
            <a:pPr lvl="1"/>
            <a:r>
              <a:rPr lang="en-US" dirty="0"/>
              <a:t>Most EF6 features will eventually be supported on </a:t>
            </a:r>
            <a:r>
              <a:rPr lang="en-US" dirty="0" err="1"/>
              <a:t>EF.Core</a:t>
            </a:r>
            <a:r>
              <a:rPr lang="en-US" dirty="0"/>
              <a:t>, but some are not </a:t>
            </a:r>
            <a:r>
              <a:rPr lang="en-US"/>
              <a:t>there yet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491-74FF-44FF-8B81-6E6EC942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9938-AA83-48B0-A60D-049E00E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Entity Framework features that are not yet available in Entity Framework Core</a:t>
            </a:r>
          </a:p>
          <a:p>
            <a:pPr lvl="1"/>
            <a:r>
              <a:rPr lang="en-US" dirty="0"/>
              <a:t>Spatial data type support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Implicit many-to-many relationships</a:t>
            </a:r>
          </a:p>
          <a:p>
            <a:pPr lvl="1"/>
            <a:r>
              <a:rPr lang="en-US" dirty="0"/>
              <a:t>Server-side group by (coming in 2.1)</a:t>
            </a:r>
          </a:p>
          <a:p>
            <a:pPr lvl="1"/>
            <a:r>
              <a:rPr lang="en-US" dirty="0"/>
              <a:t>Raw SQL queries on non-model types</a:t>
            </a:r>
          </a:p>
          <a:p>
            <a:pPr lvl="1"/>
            <a:r>
              <a:rPr lang="en-US" dirty="0"/>
              <a:t>Directly executing stored procedures</a:t>
            </a:r>
          </a:p>
          <a:p>
            <a:pPr lvl="1"/>
            <a:r>
              <a:rPr lang="en-US" dirty="0"/>
              <a:t>DB2 and Oracle providers</a:t>
            </a:r>
          </a:p>
          <a:p>
            <a:pPr lvl="2"/>
            <a:r>
              <a:rPr lang="en-US" dirty="0"/>
              <a:t>A paid Oracle provider is available and a free one is coming soon</a:t>
            </a:r>
          </a:p>
          <a:p>
            <a:r>
              <a:rPr lang="en-US" dirty="0"/>
              <a:t>More information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Additional information is available in the conversations in </a:t>
            </a:r>
            <a:r>
              <a:rPr lang="en-US" dirty="0">
                <a:hlinkClick r:id="rId3"/>
              </a:rPr>
              <a:t>Entity Framework GitHub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423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</TotalTime>
  <Words>168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Entity Framework 6 vs. Entity Framework Core</vt:lpstr>
      <vt:lpstr>Two EF Implementations</vt:lpstr>
      <vt:lpstr>Feature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6 vs. Entity Framework Core</dc:title>
  <dc:creator>Michael Rousos</dc:creator>
  <cp:lastModifiedBy>Michael Rousos</cp:lastModifiedBy>
  <cp:revision>7</cp:revision>
  <dcterms:created xsi:type="dcterms:W3CDTF">2017-09-28T19:26:15Z</dcterms:created>
  <dcterms:modified xsi:type="dcterms:W3CDTF">2017-09-28T19:43:01Z</dcterms:modified>
</cp:coreProperties>
</file>