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60" r:id="rId3"/>
    <p:sldId id="257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zhen\Documents\CAIDM\breast_density\BD_Supervised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zhen\Documents\CAIDM\breast_density\BD_Supervised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zhen\Documents\CAIDM\breast_density\BD_Supervised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44603076942819E-2"/>
          <c:y val="0.11480367300970398"/>
          <c:w val="0.8602472548074348"/>
          <c:h val="0.75808644765325794"/>
        </c:manualLayout>
      </c:layout>
      <c:lineChart>
        <c:grouping val="standard"/>
        <c:varyColors val="0"/>
        <c:ser>
          <c:idx val="2"/>
          <c:order val="1"/>
          <c:tx>
            <c:v>mae val_loss</c:v>
          </c:tx>
          <c:spPr>
            <a:ln w="254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'TR2-noscale'!$A$2:$A$56</c:f>
              <c:numCache>
                <c:formatCode>General</c:formatCode>
                <c:ptCount val="5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</c:numCache>
            </c:numRef>
          </c:cat>
          <c:val>
            <c:numRef>
              <c:f>'TR2-noscale'!$E$2:$E$56</c:f>
              <c:numCache>
                <c:formatCode>General</c:formatCode>
                <c:ptCount val="55"/>
                <c:pt idx="0">
                  <c:v>0.20763316821306901</c:v>
                </c:pt>
                <c:pt idx="1">
                  <c:v>0.19098240744322501</c:v>
                </c:pt>
                <c:pt idx="2">
                  <c:v>0.173918021209537</c:v>
                </c:pt>
                <c:pt idx="3">
                  <c:v>0.16754158016294199</c:v>
                </c:pt>
                <c:pt idx="4">
                  <c:v>0.15905793359503101</c:v>
                </c:pt>
                <c:pt idx="5">
                  <c:v>0.13374052265658901</c:v>
                </c:pt>
                <c:pt idx="6">
                  <c:v>0.12655656548216901</c:v>
                </c:pt>
                <c:pt idx="7">
                  <c:v>0.109075011480599</c:v>
                </c:pt>
                <c:pt idx="8">
                  <c:v>0.115856686029583</c:v>
                </c:pt>
                <c:pt idx="9">
                  <c:v>0.10085143269971</c:v>
                </c:pt>
                <c:pt idx="10">
                  <c:v>9.8230808367952699E-2</c:v>
                </c:pt>
                <c:pt idx="11">
                  <c:v>7.9566947743296604E-2</c:v>
                </c:pt>
                <c:pt idx="12">
                  <c:v>0.11409243715927</c:v>
                </c:pt>
                <c:pt idx="13">
                  <c:v>7.8773340452462398E-2</c:v>
                </c:pt>
                <c:pt idx="14">
                  <c:v>0.13180697863921501</c:v>
                </c:pt>
                <c:pt idx="15">
                  <c:v>6.7570480508729797E-2</c:v>
                </c:pt>
                <c:pt idx="16">
                  <c:v>7.00690947566181E-2</c:v>
                </c:pt>
                <c:pt idx="17">
                  <c:v>6.2076722374185898E-2</c:v>
                </c:pt>
                <c:pt idx="18">
                  <c:v>6.4627370508387599E-2</c:v>
                </c:pt>
                <c:pt idx="19">
                  <c:v>6.2149930931627698E-2</c:v>
                </c:pt>
                <c:pt idx="20">
                  <c:v>6.7273153616115397E-2</c:v>
                </c:pt>
                <c:pt idx="21">
                  <c:v>8.1957762334495698E-2</c:v>
                </c:pt>
                <c:pt idx="22">
                  <c:v>5.9068439672700999E-2</c:v>
                </c:pt>
                <c:pt idx="23">
                  <c:v>7.04932915512472E-2</c:v>
                </c:pt>
                <c:pt idx="24">
                  <c:v>6.2368507715873399E-2</c:v>
                </c:pt>
                <c:pt idx="25">
                  <c:v>6.9857559427618898E-2</c:v>
                </c:pt>
                <c:pt idx="26">
                  <c:v>6.1937307901680401E-2</c:v>
                </c:pt>
                <c:pt idx="27">
                  <c:v>7.8373741833493105E-2</c:v>
                </c:pt>
                <c:pt idx="28">
                  <c:v>5.8259766288101603E-2</c:v>
                </c:pt>
                <c:pt idx="29">
                  <c:v>7.97156580444425E-2</c:v>
                </c:pt>
                <c:pt idx="30">
                  <c:v>5.8933001831173899E-2</c:v>
                </c:pt>
                <c:pt idx="31">
                  <c:v>6.9702329291030707E-2</c:v>
                </c:pt>
                <c:pt idx="32">
                  <c:v>6.5955968992784594E-2</c:v>
                </c:pt>
                <c:pt idx="33">
                  <c:v>5.48572087381035E-2</c:v>
                </c:pt>
                <c:pt idx="34">
                  <c:v>8.7793688019737595E-2</c:v>
                </c:pt>
                <c:pt idx="35">
                  <c:v>6.3811444472521503E-2</c:v>
                </c:pt>
                <c:pt idx="36">
                  <c:v>5.4915623045526399E-2</c:v>
                </c:pt>
                <c:pt idx="37">
                  <c:v>6.3683287687599593E-2</c:v>
                </c:pt>
                <c:pt idx="38">
                  <c:v>6.0818357709795198E-2</c:v>
                </c:pt>
                <c:pt idx="39">
                  <c:v>5.8856959305703602E-2</c:v>
                </c:pt>
                <c:pt idx="40">
                  <c:v>5.5508221010677497E-2</c:v>
                </c:pt>
                <c:pt idx="41">
                  <c:v>5.3671336937695699E-2</c:v>
                </c:pt>
                <c:pt idx="42">
                  <c:v>7.4676331691443901E-2</c:v>
                </c:pt>
                <c:pt idx="43">
                  <c:v>5.7038988089188898E-2</c:v>
                </c:pt>
                <c:pt idx="44">
                  <c:v>5.3267900771461402E-2</c:v>
                </c:pt>
                <c:pt idx="45">
                  <c:v>7.0011134799569802E-2</c:v>
                </c:pt>
                <c:pt idx="46">
                  <c:v>5.5256177149713002E-2</c:v>
                </c:pt>
                <c:pt idx="47">
                  <c:v>5.5309210172854298E-2</c:v>
                </c:pt>
                <c:pt idx="48">
                  <c:v>8.8866846477612796E-2</c:v>
                </c:pt>
                <c:pt idx="49">
                  <c:v>6.9864377463236399E-2</c:v>
                </c:pt>
                <c:pt idx="50">
                  <c:v>5.6110515738837401E-2</c:v>
                </c:pt>
                <c:pt idx="51">
                  <c:v>5.5314695001579803E-2</c:v>
                </c:pt>
                <c:pt idx="52">
                  <c:v>5.3969249636866098E-2</c:v>
                </c:pt>
                <c:pt idx="53">
                  <c:v>5.7565627363510397E-2</c:v>
                </c:pt>
                <c:pt idx="54">
                  <c:v>5.6721075363457198E-2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39-48E7-A23C-510E160306B4}"/>
            </c:ext>
          </c:extLst>
        </c:ser>
        <c:ser>
          <c:idx val="1"/>
          <c:order val="2"/>
          <c:tx>
            <c:v>mae loss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'TR2-noscale'!$C$2:$C$56</c:f>
              <c:numCache>
                <c:formatCode>General</c:formatCode>
                <c:ptCount val="55"/>
                <c:pt idx="0">
                  <c:v>0.229278962649405</c:v>
                </c:pt>
                <c:pt idx="1">
                  <c:v>0.19908271048217999</c:v>
                </c:pt>
                <c:pt idx="2">
                  <c:v>0.18068018708378</c:v>
                </c:pt>
                <c:pt idx="3">
                  <c:v>0.16668527290224999</c:v>
                </c:pt>
                <c:pt idx="4">
                  <c:v>0.14810331178829</c:v>
                </c:pt>
                <c:pt idx="5">
                  <c:v>0.13565949423238599</c:v>
                </c:pt>
                <c:pt idx="6">
                  <c:v>0.122829501591622</c:v>
                </c:pt>
                <c:pt idx="7">
                  <c:v>0.109520581290125</c:v>
                </c:pt>
                <c:pt idx="8">
                  <c:v>9.6535070464014994E-2</c:v>
                </c:pt>
                <c:pt idx="9">
                  <c:v>8.8424151847139004E-2</c:v>
                </c:pt>
                <c:pt idx="10">
                  <c:v>8.5032646507024703E-2</c:v>
                </c:pt>
                <c:pt idx="11">
                  <c:v>7.7310385396703998E-2</c:v>
                </c:pt>
                <c:pt idx="12">
                  <c:v>7.2960951821878506E-2</c:v>
                </c:pt>
                <c:pt idx="13">
                  <c:v>7.0735418787226001E-2</c:v>
                </c:pt>
                <c:pt idx="14">
                  <c:v>6.5955181885510597E-2</c:v>
                </c:pt>
                <c:pt idx="15">
                  <c:v>6.7004652312025403E-2</c:v>
                </c:pt>
                <c:pt idx="16">
                  <c:v>6.4102863147854794E-2</c:v>
                </c:pt>
                <c:pt idx="17">
                  <c:v>6.2039872566237997E-2</c:v>
                </c:pt>
                <c:pt idx="18">
                  <c:v>6.2619810868054598E-2</c:v>
                </c:pt>
                <c:pt idx="19">
                  <c:v>6.0593500342219997E-2</c:v>
                </c:pt>
                <c:pt idx="20">
                  <c:v>5.8351034708321002E-2</c:v>
                </c:pt>
                <c:pt idx="21">
                  <c:v>5.85947281634435E-2</c:v>
                </c:pt>
                <c:pt idx="22">
                  <c:v>5.94782521342858E-2</c:v>
                </c:pt>
                <c:pt idx="23">
                  <c:v>5.7916022744029703E-2</c:v>
                </c:pt>
                <c:pt idx="24">
                  <c:v>5.6741132349707103E-2</c:v>
                </c:pt>
                <c:pt idx="25">
                  <c:v>5.7591016110964101E-2</c:v>
                </c:pt>
                <c:pt idx="26">
                  <c:v>5.6426912397146201E-2</c:v>
                </c:pt>
                <c:pt idx="27">
                  <c:v>5.5726993735879603E-2</c:v>
                </c:pt>
                <c:pt idx="28">
                  <c:v>5.5552605791017402E-2</c:v>
                </c:pt>
                <c:pt idx="29">
                  <c:v>5.3989908159710401E-2</c:v>
                </c:pt>
                <c:pt idx="30">
                  <c:v>5.4672965821809999E-2</c:v>
                </c:pt>
                <c:pt idx="31">
                  <c:v>5.3497562110424002E-2</c:v>
                </c:pt>
                <c:pt idx="32">
                  <c:v>5.1895754495635597E-2</c:v>
                </c:pt>
                <c:pt idx="33">
                  <c:v>5.2549813347868603E-2</c:v>
                </c:pt>
                <c:pt idx="34">
                  <c:v>5.2896519796922802E-2</c:v>
                </c:pt>
                <c:pt idx="35">
                  <c:v>5.3158916635438799E-2</c:v>
                </c:pt>
                <c:pt idx="36">
                  <c:v>5.1544451476074699E-2</c:v>
                </c:pt>
                <c:pt idx="37">
                  <c:v>5.1207645754329803E-2</c:v>
                </c:pt>
                <c:pt idx="38">
                  <c:v>5.2163260374218201E-2</c:v>
                </c:pt>
                <c:pt idx="39">
                  <c:v>5.1335541428998099E-2</c:v>
                </c:pt>
                <c:pt idx="40">
                  <c:v>5.0396399493329198E-2</c:v>
                </c:pt>
                <c:pt idx="41">
                  <c:v>4.9986149715259602E-2</c:v>
                </c:pt>
                <c:pt idx="42">
                  <c:v>4.9772331952117298E-2</c:v>
                </c:pt>
                <c:pt idx="43">
                  <c:v>4.85010552406311E-2</c:v>
                </c:pt>
                <c:pt idx="44">
                  <c:v>4.91331456368789E-2</c:v>
                </c:pt>
                <c:pt idx="45">
                  <c:v>4.8911970006302E-2</c:v>
                </c:pt>
                <c:pt idx="46">
                  <c:v>4.7098308508284302E-2</c:v>
                </c:pt>
                <c:pt idx="47">
                  <c:v>4.7305872854776602E-2</c:v>
                </c:pt>
                <c:pt idx="48">
                  <c:v>4.81442848406732E-2</c:v>
                </c:pt>
                <c:pt idx="49">
                  <c:v>4.7312792735174199E-2</c:v>
                </c:pt>
                <c:pt idx="50">
                  <c:v>4.6357735157944203E-2</c:v>
                </c:pt>
                <c:pt idx="51">
                  <c:v>4.6210796744562598E-2</c:v>
                </c:pt>
                <c:pt idx="52">
                  <c:v>4.56198158394545E-2</c:v>
                </c:pt>
                <c:pt idx="53">
                  <c:v>4.6008065473288298E-2</c:v>
                </c:pt>
                <c:pt idx="54">
                  <c:v>4.6724041402339898E-2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9-48E7-A23C-510E16030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339640"/>
        <c:axId val="39834060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'TR3-alpha-exp2'!$A$1</c15:sqref>
                        </c15:formulaRef>
                      </c:ext>
                    </c:extLst>
                    <c:strCache>
                      <c:ptCount val="1"/>
                      <c:pt idx="0">
                        <c:v>epoch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'TR2-noscale'!$A$2:$A$56</c15:sqref>
                        </c15:formulaRef>
                      </c:ext>
                    </c:extLst>
                    <c:numCache>
                      <c:formatCode>General</c:formatCode>
                      <c:ptCount val="5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'TR3-alpha-exp2'!$A$2:$A$402</c15:sqref>
                        </c15:formulaRef>
                      </c:ext>
                    </c:extLst>
                    <c:numCache>
                      <c:formatCode>General</c:formatCode>
                      <c:ptCount val="4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  <c:pt idx="145">
                        <c:v>145</c:v>
                      </c:pt>
                      <c:pt idx="146">
                        <c:v>146</c:v>
                      </c:pt>
                      <c:pt idx="147">
                        <c:v>147</c:v>
                      </c:pt>
                      <c:pt idx="148">
                        <c:v>148</c:v>
                      </c:pt>
                      <c:pt idx="149">
                        <c:v>149</c:v>
                      </c:pt>
                      <c:pt idx="150">
                        <c:v>150</c:v>
                      </c:pt>
                      <c:pt idx="151">
                        <c:v>151</c:v>
                      </c:pt>
                      <c:pt idx="152">
                        <c:v>152</c:v>
                      </c:pt>
                      <c:pt idx="153">
                        <c:v>153</c:v>
                      </c:pt>
                      <c:pt idx="154">
                        <c:v>154</c:v>
                      </c:pt>
                      <c:pt idx="155">
                        <c:v>155</c:v>
                      </c:pt>
                      <c:pt idx="156">
                        <c:v>156</c:v>
                      </c:pt>
                      <c:pt idx="157">
                        <c:v>157</c:v>
                      </c:pt>
                      <c:pt idx="158">
                        <c:v>158</c:v>
                      </c:pt>
                      <c:pt idx="159">
                        <c:v>159</c:v>
                      </c:pt>
                      <c:pt idx="160">
                        <c:v>160</c:v>
                      </c:pt>
                      <c:pt idx="161">
                        <c:v>161</c:v>
                      </c:pt>
                      <c:pt idx="162">
                        <c:v>162</c:v>
                      </c:pt>
                      <c:pt idx="163">
                        <c:v>163</c:v>
                      </c:pt>
                      <c:pt idx="164">
                        <c:v>164</c:v>
                      </c:pt>
                      <c:pt idx="165">
                        <c:v>165</c:v>
                      </c:pt>
                      <c:pt idx="166">
                        <c:v>166</c:v>
                      </c:pt>
                      <c:pt idx="167">
                        <c:v>167</c:v>
                      </c:pt>
                      <c:pt idx="168">
                        <c:v>168</c:v>
                      </c:pt>
                      <c:pt idx="169">
                        <c:v>169</c:v>
                      </c:pt>
                      <c:pt idx="170">
                        <c:v>170</c:v>
                      </c:pt>
                      <c:pt idx="171">
                        <c:v>171</c:v>
                      </c:pt>
                      <c:pt idx="172">
                        <c:v>172</c:v>
                      </c:pt>
                      <c:pt idx="173">
                        <c:v>173</c:v>
                      </c:pt>
                      <c:pt idx="174">
                        <c:v>174</c:v>
                      </c:pt>
                      <c:pt idx="175">
                        <c:v>175</c:v>
                      </c:pt>
                      <c:pt idx="176">
                        <c:v>176</c:v>
                      </c:pt>
                      <c:pt idx="177">
                        <c:v>177</c:v>
                      </c:pt>
                      <c:pt idx="178">
                        <c:v>178</c:v>
                      </c:pt>
                      <c:pt idx="179">
                        <c:v>179</c:v>
                      </c:pt>
                      <c:pt idx="180">
                        <c:v>180</c:v>
                      </c:pt>
                      <c:pt idx="181">
                        <c:v>181</c:v>
                      </c:pt>
                      <c:pt idx="182">
                        <c:v>182</c:v>
                      </c:pt>
                      <c:pt idx="183">
                        <c:v>183</c:v>
                      </c:pt>
                      <c:pt idx="184">
                        <c:v>184</c:v>
                      </c:pt>
                      <c:pt idx="185">
                        <c:v>185</c:v>
                      </c:pt>
                      <c:pt idx="186">
                        <c:v>186</c:v>
                      </c:pt>
                      <c:pt idx="187">
                        <c:v>187</c:v>
                      </c:pt>
                      <c:pt idx="188">
                        <c:v>188</c:v>
                      </c:pt>
                      <c:pt idx="189">
                        <c:v>189</c:v>
                      </c:pt>
                      <c:pt idx="190">
                        <c:v>190</c:v>
                      </c:pt>
                      <c:pt idx="191">
                        <c:v>191</c:v>
                      </c:pt>
                      <c:pt idx="192">
                        <c:v>192</c:v>
                      </c:pt>
                      <c:pt idx="193">
                        <c:v>193</c:v>
                      </c:pt>
                      <c:pt idx="194">
                        <c:v>194</c:v>
                      </c:pt>
                      <c:pt idx="195">
                        <c:v>195</c:v>
                      </c:pt>
                      <c:pt idx="196">
                        <c:v>196</c:v>
                      </c:pt>
                      <c:pt idx="197">
                        <c:v>197</c:v>
                      </c:pt>
                      <c:pt idx="198">
                        <c:v>198</c:v>
                      </c:pt>
                      <c:pt idx="199">
                        <c:v>199</c:v>
                      </c:pt>
                      <c:pt idx="200">
                        <c:v>200</c:v>
                      </c:pt>
                      <c:pt idx="201">
                        <c:v>201</c:v>
                      </c:pt>
                      <c:pt idx="202">
                        <c:v>202</c:v>
                      </c:pt>
                      <c:pt idx="203">
                        <c:v>203</c:v>
                      </c:pt>
                      <c:pt idx="204">
                        <c:v>204</c:v>
                      </c:pt>
                      <c:pt idx="205">
                        <c:v>205</c:v>
                      </c:pt>
                      <c:pt idx="206">
                        <c:v>206</c:v>
                      </c:pt>
                      <c:pt idx="207">
                        <c:v>207</c:v>
                      </c:pt>
                      <c:pt idx="208">
                        <c:v>208</c:v>
                      </c:pt>
                      <c:pt idx="209">
                        <c:v>209</c:v>
                      </c:pt>
                      <c:pt idx="210">
                        <c:v>210</c:v>
                      </c:pt>
                      <c:pt idx="211">
                        <c:v>211</c:v>
                      </c:pt>
                      <c:pt idx="212">
                        <c:v>212</c:v>
                      </c:pt>
                      <c:pt idx="213">
                        <c:v>213</c:v>
                      </c:pt>
                      <c:pt idx="214">
                        <c:v>214</c:v>
                      </c:pt>
                      <c:pt idx="215">
                        <c:v>215</c:v>
                      </c:pt>
                      <c:pt idx="216">
                        <c:v>216</c:v>
                      </c:pt>
                      <c:pt idx="217">
                        <c:v>217</c:v>
                      </c:pt>
                      <c:pt idx="218">
                        <c:v>218</c:v>
                      </c:pt>
                      <c:pt idx="219">
                        <c:v>219</c:v>
                      </c:pt>
                      <c:pt idx="220">
                        <c:v>220</c:v>
                      </c:pt>
                      <c:pt idx="221">
                        <c:v>221</c:v>
                      </c:pt>
                      <c:pt idx="222">
                        <c:v>222</c:v>
                      </c:pt>
                      <c:pt idx="223">
                        <c:v>223</c:v>
                      </c:pt>
                      <c:pt idx="224">
                        <c:v>224</c:v>
                      </c:pt>
                      <c:pt idx="225">
                        <c:v>225</c:v>
                      </c:pt>
                      <c:pt idx="226">
                        <c:v>226</c:v>
                      </c:pt>
                      <c:pt idx="227">
                        <c:v>227</c:v>
                      </c:pt>
                      <c:pt idx="228">
                        <c:v>228</c:v>
                      </c:pt>
                      <c:pt idx="229">
                        <c:v>229</c:v>
                      </c:pt>
                      <c:pt idx="230">
                        <c:v>230</c:v>
                      </c:pt>
                      <c:pt idx="231">
                        <c:v>231</c:v>
                      </c:pt>
                      <c:pt idx="232">
                        <c:v>232</c:v>
                      </c:pt>
                      <c:pt idx="233">
                        <c:v>233</c:v>
                      </c:pt>
                      <c:pt idx="234">
                        <c:v>234</c:v>
                      </c:pt>
                      <c:pt idx="235">
                        <c:v>235</c:v>
                      </c:pt>
                      <c:pt idx="236">
                        <c:v>236</c:v>
                      </c:pt>
                      <c:pt idx="237">
                        <c:v>237</c:v>
                      </c:pt>
                      <c:pt idx="238">
                        <c:v>238</c:v>
                      </c:pt>
                      <c:pt idx="239">
                        <c:v>239</c:v>
                      </c:pt>
                      <c:pt idx="240">
                        <c:v>240</c:v>
                      </c:pt>
                      <c:pt idx="241">
                        <c:v>241</c:v>
                      </c:pt>
                      <c:pt idx="242">
                        <c:v>242</c:v>
                      </c:pt>
                      <c:pt idx="243">
                        <c:v>243</c:v>
                      </c:pt>
                      <c:pt idx="244">
                        <c:v>244</c:v>
                      </c:pt>
                      <c:pt idx="245">
                        <c:v>245</c:v>
                      </c:pt>
                      <c:pt idx="246">
                        <c:v>246</c:v>
                      </c:pt>
                      <c:pt idx="247">
                        <c:v>247</c:v>
                      </c:pt>
                      <c:pt idx="248">
                        <c:v>248</c:v>
                      </c:pt>
                      <c:pt idx="249">
                        <c:v>249</c:v>
                      </c:pt>
                      <c:pt idx="250">
                        <c:v>250</c:v>
                      </c:pt>
                      <c:pt idx="251">
                        <c:v>251</c:v>
                      </c:pt>
                      <c:pt idx="252">
                        <c:v>252</c:v>
                      </c:pt>
                      <c:pt idx="253">
                        <c:v>253</c:v>
                      </c:pt>
                      <c:pt idx="254">
                        <c:v>254</c:v>
                      </c:pt>
                      <c:pt idx="255">
                        <c:v>255</c:v>
                      </c:pt>
                      <c:pt idx="256">
                        <c:v>256</c:v>
                      </c:pt>
                      <c:pt idx="257">
                        <c:v>257</c:v>
                      </c:pt>
                      <c:pt idx="258">
                        <c:v>258</c:v>
                      </c:pt>
                      <c:pt idx="259">
                        <c:v>259</c:v>
                      </c:pt>
                      <c:pt idx="260">
                        <c:v>260</c:v>
                      </c:pt>
                      <c:pt idx="261">
                        <c:v>261</c:v>
                      </c:pt>
                      <c:pt idx="262">
                        <c:v>262</c:v>
                      </c:pt>
                      <c:pt idx="263">
                        <c:v>263</c:v>
                      </c:pt>
                      <c:pt idx="264">
                        <c:v>264</c:v>
                      </c:pt>
                      <c:pt idx="265">
                        <c:v>265</c:v>
                      </c:pt>
                      <c:pt idx="266">
                        <c:v>266</c:v>
                      </c:pt>
                      <c:pt idx="267">
                        <c:v>267</c:v>
                      </c:pt>
                      <c:pt idx="268">
                        <c:v>268</c:v>
                      </c:pt>
                      <c:pt idx="269">
                        <c:v>269</c:v>
                      </c:pt>
                      <c:pt idx="270">
                        <c:v>270</c:v>
                      </c:pt>
                      <c:pt idx="271">
                        <c:v>271</c:v>
                      </c:pt>
                      <c:pt idx="272">
                        <c:v>272</c:v>
                      </c:pt>
                      <c:pt idx="273">
                        <c:v>273</c:v>
                      </c:pt>
                      <c:pt idx="274">
                        <c:v>274</c:v>
                      </c:pt>
                      <c:pt idx="275">
                        <c:v>275</c:v>
                      </c:pt>
                      <c:pt idx="276">
                        <c:v>276</c:v>
                      </c:pt>
                      <c:pt idx="277">
                        <c:v>277</c:v>
                      </c:pt>
                      <c:pt idx="278">
                        <c:v>278</c:v>
                      </c:pt>
                      <c:pt idx="279">
                        <c:v>279</c:v>
                      </c:pt>
                      <c:pt idx="280">
                        <c:v>280</c:v>
                      </c:pt>
                      <c:pt idx="281">
                        <c:v>281</c:v>
                      </c:pt>
                      <c:pt idx="282">
                        <c:v>282</c:v>
                      </c:pt>
                      <c:pt idx="283">
                        <c:v>283</c:v>
                      </c:pt>
                      <c:pt idx="284">
                        <c:v>284</c:v>
                      </c:pt>
                      <c:pt idx="285">
                        <c:v>285</c:v>
                      </c:pt>
                      <c:pt idx="286">
                        <c:v>286</c:v>
                      </c:pt>
                      <c:pt idx="287">
                        <c:v>287</c:v>
                      </c:pt>
                      <c:pt idx="288">
                        <c:v>288</c:v>
                      </c:pt>
                      <c:pt idx="289">
                        <c:v>289</c:v>
                      </c:pt>
                      <c:pt idx="290">
                        <c:v>290</c:v>
                      </c:pt>
                      <c:pt idx="291">
                        <c:v>291</c:v>
                      </c:pt>
                      <c:pt idx="292">
                        <c:v>292</c:v>
                      </c:pt>
                      <c:pt idx="293">
                        <c:v>293</c:v>
                      </c:pt>
                      <c:pt idx="294">
                        <c:v>294</c:v>
                      </c:pt>
                      <c:pt idx="295">
                        <c:v>295</c:v>
                      </c:pt>
                      <c:pt idx="296">
                        <c:v>296</c:v>
                      </c:pt>
                      <c:pt idx="297">
                        <c:v>297</c:v>
                      </c:pt>
                      <c:pt idx="298">
                        <c:v>298</c:v>
                      </c:pt>
                      <c:pt idx="299">
                        <c:v>299</c:v>
                      </c:pt>
                      <c:pt idx="300">
                        <c:v>300</c:v>
                      </c:pt>
                      <c:pt idx="301">
                        <c:v>301</c:v>
                      </c:pt>
                      <c:pt idx="302">
                        <c:v>302</c:v>
                      </c:pt>
                      <c:pt idx="303">
                        <c:v>303</c:v>
                      </c:pt>
                      <c:pt idx="304">
                        <c:v>304</c:v>
                      </c:pt>
                      <c:pt idx="305">
                        <c:v>305</c:v>
                      </c:pt>
                      <c:pt idx="306">
                        <c:v>306</c:v>
                      </c:pt>
                      <c:pt idx="307">
                        <c:v>307</c:v>
                      </c:pt>
                      <c:pt idx="308">
                        <c:v>308</c:v>
                      </c:pt>
                      <c:pt idx="309">
                        <c:v>309</c:v>
                      </c:pt>
                      <c:pt idx="310">
                        <c:v>310</c:v>
                      </c:pt>
                      <c:pt idx="311">
                        <c:v>311</c:v>
                      </c:pt>
                      <c:pt idx="312">
                        <c:v>312</c:v>
                      </c:pt>
                      <c:pt idx="313">
                        <c:v>313</c:v>
                      </c:pt>
                      <c:pt idx="314">
                        <c:v>314</c:v>
                      </c:pt>
                      <c:pt idx="315">
                        <c:v>315</c:v>
                      </c:pt>
                      <c:pt idx="316">
                        <c:v>316</c:v>
                      </c:pt>
                      <c:pt idx="317">
                        <c:v>317</c:v>
                      </c:pt>
                      <c:pt idx="318">
                        <c:v>318</c:v>
                      </c:pt>
                      <c:pt idx="319">
                        <c:v>319</c:v>
                      </c:pt>
                      <c:pt idx="320">
                        <c:v>320</c:v>
                      </c:pt>
                      <c:pt idx="321">
                        <c:v>321</c:v>
                      </c:pt>
                      <c:pt idx="322">
                        <c:v>322</c:v>
                      </c:pt>
                      <c:pt idx="323">
                        <c:v>323</c:v>
                      </c:pt>
                      <c:pt idx="324">
                        <c:v>324</c:v>
                      </c:pt>
                      <c:pt idx="325">
                        <c:v>325</c:v>
                      </c:pt>
                      <c:pt idx="326">
                        <c:v>326</c:v>
                      </c:pt>
                      <c:pt idx="327">
                        <c:v>327</c:v>
                      </c:pt>
                      <c:pt idx="328">
                        <c:v>328</c:v>
                      </c:pt>
                      <c:pt idx="329">
                        <c:v>329</c:v>
                      </c:pt>
                      <c:pt idx="330">
                        <c:v>330</c:v>
                      </c:pt>
                      <c:pt idx="331">
                        <c:v>331</c:v>
                      </c:pt>
                      <c:pt idx="332">
                        <c:v>332</c:v>
                      </c:pt>
                      <c:pt idx="333">
                        <c:v>333</c:v>
                      </c:pt>
                      <c:pt idx="334">
                        <c:v>334</c:v>
                      </c:pt>
                      <c:pt idx="335">
                        <c:v>335</c:v>
                      </c:pt>
                      <c:pt idx="336">
                        <c:v>336</c:v>
                      </c:pt>
                      <c:pt idx="337">
                        <c:v>337</c:v>
                      </c:pt>
                      <c:pt idx="338">
                        <c:v>338</c:v>
                      </c:pt>
                      <c:pt idx="339">
                        <c:v>339</c:v>
                      </c:pt>
                      <c:pt idx="340">
                        <c:v>340</c:v>
                      </c:pt>
                      <c:pt idx="341">
                        <c:v>341</c:v>
                      </c:pt>
                      <c:pt idx="342">
                        <c:v>342</c:v>
                      </c:pt>
                      <c:pt idx="343">
                        <c:v>343</c:v>
                      </c:pt>
                      <c:pt idx="344">
                        <c:v>344</c:v>
                      </c:pt>
                      <c:pt idx="345">
                        <c:v>345</c:v>
                      </c:pt>
                      <c:pt idx="346">
                        <c:v>346</c:v>
                      </c:pt>
                      <c:pt idx="347">
                        <c:v>347</c:v>
                      </c:pt>
                      <c:pt idx="348">
                        <c:v>348</c:v>
                      </c:pt>
                      <c:pt idx="349">
                        <c:v>349</c:v>
                      </c:pt>
                      <c:pt idx="350">
                        <c:v>350</c:v>
                      </c:pt>
                      <c:pt idx="351">
                        <c:v>351</c:v>
                      </c:pt>
                      <c:pt idx="352">
                        <c:v>352</c:v>
                      </c:pt>
                      <c:pt idx="353">
                        <c:v>353</c:v>
                      </c:pt>
                      <c:pt idx="354">
                        <c:v>354</c:v>
                      </c:pt>
                      <c:pt idx="355">
                        <c:v>355</c:v>
                      </c:pt>
                      <c:pt idx="356">
                        <c:v>356</c:v>
                      </c:pt>
                      <c:pt idx="357">
                        <c:v>357</c:v>
                      </c:pt>
                      <c:pt idx="358">
                        <c:v>358</c:v>
                      </c:pt>
                      <c:pt idx="359">
                        <c:v>359</c:v>
                      </c:pt>
                      <c:pt idx="360">
                        <c:v>360</c:v>
                      </c:pt>
                      <c:pt idx="361">
                        <c:v>361</c:v>
                      </c:pt>
                      <c:pt idx="362">
                        <c:v>362</c:v>
                      </c:pt>
                      <c:pt idx="363">
                        <c:v>363</c:v>
                      </c:pt>
                      <c:pt idx="364">
                        <c:v>364</c:v>
                      </c:pt>
                      <c:pt idx="365">
                        <c:v>365</c:v>
                      </c:pt>
                      <c:pt idx="366">
                        <c:v>366</c:v>
                      </c:pt>
                      <c:pt idx="367">
                        <c:v>367</c:v>
                      </c:pt>
                      <c:pt idx="368">
                        <c:v>368</c:v>
                      </c:pt>
                      <c:pt idx="369">
                        <c:v>369</c:v>
                      </c:pt>
                      <c:pt idx="370">
                        <c:v>370</c:v>
                      </c:pt>
                      <c:pt idx="371">
                        <c:v>371</c:v>
                      </c:pt>
                      <c:pt idx="372">
                        <c:v>372</c:v>
                      </c:pt>
                      <c:pt idx="373">
                        <c:v>373</c:v>
                      </c:pt>
                      <c:pt idx="374">
                        <c:v>374</c:v>
                      </c:pt>
                      <c:pt idx="375">
                        <c:v>375</c:v>
                      </c:pt>
                      <c:pt idx="376">
                        <c:v>376</c:v>
                      </c:pt>
                      <c:pt idx="377">
                        <c:v>377</c:v>
                      </c:pt>
                      <c:pt idx="378">
                        <c:v>378</c:v>
                      </c:pt>
                      <c:pt idx="379">
                        <c:v>379</c:v>
                      </c:pt>
                      <c:pt idx="380">
                        <c:v>380</c:v>
                      </c:pt>
                      <c:pt idx="381">
                        <c:v>381</c:v>
                      </c:pt>
                      <c:pt idx="382">
                        <c:v>382</c:v>
                      </c:pt>
                      <c:pt idx="383">
                        <c:v>383</c:v>
                      </c:pt>
                      <c:pt idx="384">
                        <c:v>384</c:v>
                      </c:pt>
                      <c:pt idx="385">
                        <c:v>385</c:v>
                      </c:pt>
                      <c:pt idx="386">
                        <c:v>386</c:v>
                      </c:pt>
                      <c:pt idx="387">
                        <c:v>387</c:v>
                      </c:pt>
                      <c:pt idx="388">
                        <c:v>388</c:v>
                      </c:pt>
                      <c:pt idx="389">
                        <c:v>389</c:v>
                      </c:pt>
                      <c:pt idx="390">
                        <c:v>390</c:v>
                      </c:pt>
                      <c:pt idx="391">
                        <c:v>391</c:v>
                      </c:pt>
                      <c:pt idx="392">
                        <c:v>392</c:v>
                      </c:pt>
                      <c:pt idx="393">
                        <c:v>393</c:v>
                      </c:pt>
                      <c:pt idx="394">
                        <c:v>394</c:v>
                      </c:pt>
                      <c:pt idx="395">
                        <c:v>395</c:v>
                      </c:pt>
                      <c:pt idx="396">
                        <c:v>396</c:v>
                      </c:pt>
                      <c:pt idx="397">
                        <c:v>397</c:v>
                      </c:pt>
                      <c:pt idx="398">
                        <c:v>398</c:v>
                      </c:pt>
                      <c:pt idx="399">
                        <c:v>399</c:v>
                      </c:pt>
                      <c:pt idx="400">
                        <c:v>400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F39-48E7-A23C-510E160306B4}"/>
                  </c:ext>
                </c:extLst>
              </c15:ser>
            </c15:filteredLineSeries>
          </c:ext>
        </c:extLst>
      </c:lineChart>
      <c:catAx>
        <c:axId val="39833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40600"/>
        <c:crosses val="autoZero"/>
        <c:auto val="1"/>
        <c:lblAlgn val="ctr"/>
        <c:lblOffset val="100"/>
        <c:tickLblSkip val="10"/>
        <c:noMultiLvlLbl val="0"/>
      </c:catAx>
      <c:valAx>
        <c:axId val="398340600"/>
        <c:scaling>
          <c:orientation val="minMax"/>
          <c:max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39640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'TR3-alpha-exp2'!$B$1</c:f>
              <c:strCache>
                <c:ptCount val="1"/>
                <c:pt idx="0">
                  <c:v>mae loss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'TR3-alpha-exp2'!$B$2:$B$402</c:f>
              <c:numCache>
                <c:formatCode>General</c:formatCode>
                <c:ptCount val="401"/>
                <c:pt idx="0">
                  <c:v>3.4788084197044302</c:v>
                </c:pt>
                <c:pt idx="1">
                  <c:v>3.0767233896255402</c:v>
                </c:pt>
                <c:pt idx="2">
                  <c:v>2.6695390868186899</c:v>
                </c:pt>
                <c:pt idx="3">
                  <c:v>2.2494962310791</c:v>
                </c:pt>
                <c:pt idx="4">
                  <c:v>1.8648266029357901</c:v>
                </c:pt>
                <c:pt idx="5">
                  <c:v>1.5293058109283399</c:v>
                </c:pt>
                <c:pt idx="6">
                  <c:v>1.2423862850666001</c:v>
                </c:pt>
                <c:pt idx="7">
                  <c:v>1.00680108070373</c:v>
                </c:pt>
                <c:pt idx="8">
                  <c:v>0.81800352632999396</c:v>
                </c:pt>
                <c:pt idx="9">
                  <c:v>0.66050219774246199</c:v>
                </c:pt>
                <c:pt idx="10">
                  <c:v>0.54367347925901399</c:v>
                </c:pt>
                <c:pt idx="11">
                  <c:v>0.44860729217529299</c:v>
                </c:pt>
                <c:pt idx="12">
                  <c:v>0.37355438172817201</c:v>
                </c:pt>
                <c:pt idx="13">
                  <c:v>0.30911113590001998</c:v>
                </c:pt>
                <c:pt idx="14">
                  <c:v>0.26068930417299202</c:v>
                </c:pt>
                <c:pt idx="15">
                  <c:v>0.22835315912961901</c:v>
                </c:pt>
                <c:pt idx="16">
                  <c:v>0.19410762593150099</c:v>
                </c:pt>
                <c:pt idx="17">
                  <c:v>0.16907172814011501</c:v>
                </c:pt>
                <c:pt idx="18">
                  <c:v>0.15533350244164401</c:v>
                </c:pt>
                <c:pt idx="19">
                  <c:v>0.14738207787275301</c:v>
                </c:pt>
                <c:pt idx="20">
                  <c:v>0.13272272311151001</c:v>
                </c:pt>
                <c:pt idx="21">
                  <c:v>0.128394782990217</c:v>
                </c:pt>
                <c:pt idx="22">
                  <c:v>0.11526194885373101</c:v>
                </c:pt>
                <c:pt idx="23">
                  <c:v>0.101576764285564</c:v>
                </c:pt>
                <c:pt idx="24">
                  <c:v>9.6987263113260197E-2</c:v>
                </c:pt>
                <c:pt idx="25">
                  <c:v>9.9951824769377695E-2</c:v>
                </c:pt>
                <c:pt idx="26">
                  <c:v>8.5364528447389607E-2</c:v>
                </c:pt>
                <c:pt idx="27">
                  <c:v>7.9196294620633101E-2</c:v>
                </c:pt>
                <c:pt idx="28">
                  <c:v>7.4175855517387396E-2</c:v>
                </c:pt>
                <c:pt idx="29">
                  <c:v>7.1570734605193101E-2</c:v>
                </c:pt>
                <c:pt idx="30">
                  <c:v>7.7714072093367503E-2</c:v>
                </c:pt>
                <c:pt idx="31">
                  <c:v>7.1330243833363005E-2</c:v>
                </c:pt>
                <c:pt idx="32">
                  <c:v>6.8640151284635006E-2</c:v>
                </c:pt>
                <c:pt idx="33">
                  <c:v>6.7177091091871199E-2</c:v>
                </c:pt>
                <c:pt idx="34">
                  <c:v>7.1343472227454102E-2</c:v>
                </c:pt>
                <c:pt idx="35">
                  <c:v>7.1078680790960705E-2</c:v>
                </c:pt>
                <c:pt idx="36">
                  <c:v>8.0358219519257507E-2</c:v>
                </c:pt>
                <c:pt idx="37">
                  <c:v>6.6776036359369698E-2</c:v>
                </c:pt>
                <c:pt idx="38">
                  <c:v>6.2083751000463899E-2</c:v>
                </c:pt>
                <c:pt idx="39">
                  <c:v>7.2695721425116003E-2</c:v>
                </c:pt>
                <c:pt idx="40">
                  <c:v>0.111986492499709</c:v>
                </c:pt>
                <c:pt idx="41">
                  <c:v>8.6496186666190605E-2</c:v>
                </c:pt>
                <c:pt idx="42">
                  <c:v>7.1719332747161302E-2</c:v>
                </c:pt>
                <c:pt idx="43">
                  <c:v>6.9622181504964797E-2</c:v>
                </c:pt>
                <c:pt idx="44">
                  <c:v>6.3684941157698599E-2</c:v>
                </c:pt>
                <c:pt idx="45">
                  <c:v>6.1096980236470699E-2</c:v>
                </c:pt>
                <c:pt idx="46">
                  <c:v>6.1143710091709998E-2</c:v>
                </c:pt>
                <c:pt idx="47">
                  <c:v>6.8136367350816698E-2</c:v>
                </c:pt>
                <c:pt idx="48">
                  <c:v>6.8505253493785806E-2</c:v>
                </c:pt>
                <c:pt idx="49">
                  <c:v>6.1934583894908399E-2</c:v>
                </c:pt>
                <c:pt idx="50">
                  <c:v>5.6246327459812097E-2</c:v>
                </c:pt>
                <c:pt idx="51">
                  <c:v>5.8945651985704901E-2</c:v>
                </c:pt>
                <c:pt idx="52">
                  <c:v>5.6448668166995002E-2</c:v>
                </c:pt>
                <c:pt idx="53">
                  <c:v>5.5570467747747897E-2</c:v>
                </c:pt>
                <c:pt idx="54">
                  <c:v>5.7421753220260101E-2</c:v>
                </c:pt>
                <c:pt idx="55">
                  <c:v>5.3987742923200098E-2</c:v>
                </c:pt>
                <c:pt idx="56">
                  <c:v>5.50163777917623E-2</c:v>
                </c:pt>
                <c:pt idx="57">
                  <c:v>5.6524852998554698E-2</c:v>
                </c:pt>
                <c:pt idx="58">
                  <c:v>4.9377148449420899E-2</c:v>
                </c:pt>
                <c:pt idx="59">
                  <c:v>7.77782329544425E-2</c:v>
                </c:pt>
                <c:pt idx="60">
                  <c:v>8.17001287266612E-2</c:v>
                </c:pt>
                <c:pt idx="61">
                  <c:v>6.4327529668807906E-2</c:v>
                </c:pt>
                <c:pt idx="62">
                  <c:v>5.7319215200841399E-2</c:v>
                </c:pt>
                <c:pt idx="63">
                  <c:v>5.70064820721745E-2</c:v>
                </c:pt>
                <c:pt idx="64">
                  <c:v>5.56128057464957E-2</c:v>
                </c:pt>
                <c:pt idx="65">
                  <c:v>5.49918410181999E-2</c:v>
                </c:pt>
                <c:pt idx="66">
                  <c:v>5.3814053274691097E-2</c:v>
                </c:pt>
                <c:pt idx="67">
                  <c:v>4.9936997089535001E-2</c:v>
                </c:pt>
                <c:pt idx="68">
                  <c:v>7.3702648710459395E-2</c:v>
                </c:pt>
                <c:pt idx="69">
                  <c:v>6.2569959945976694E-2</c:v>
                </c:pt>
                <c:pt idx="70">
                  <c:v>7.6052566878497596E-2</c:v>
                </c:pt>
                <c:pt idx="71">
                  <c:v>6.1783333793282498E-2</c:v>
                </c:pt>
                <c:pt idx="72">
                  <c:v>5.8455362524837198E-2</c:v>
                </c:pt>
                <c:pt idx="73">
                  <c:v>5.40359890460968E-2</c:v>
                </c:pt>
                <c:pt idx="74">
                  <c:v>5.7720439359545697E-2</c:v>
                </c:pt>
                <c:pt idx="75">
                  <c:v>5.4962061420083003E-2</c:v>
                </c:pt>
                <c:pt idx="76">
                  <c:v>5.6257765814661902E-2</c:v>
                </c:pt>
                <c:pt idx="77">
                  <c:v>6.6748555712401805E-2</c:v>
                </c:pt>
                <c:pt idx="78">
                  <c:v>6.5895049981772896E-2</c:v>
                </c:pt>
                <c:pt idx="79">
                  <c:v>5.6499024666845699E-2</c:v>
                </c:pt>
                <c:pt idx="80">
                  <c:v>5.3962646126747102E-2</c:v>
                </c:pt>
                <c:pt idx="81">
                  <c:v>5.4020535517483897E-2</c:v>
                </c:pt>
                <c:pt idx="82">
                  <c:v>6.16979331150651E-2</c:v>
                </c:pt>
                <c:pt idx="83">
                  <c:v>5.7223305702209397E-2</c:v>
                </c:pt>
                <c:pt idx="84">
                  <c:v>5.4231656994670599E-2</c:v>
                </c:pt>
                <c:pt idx="85">
                  <c:v>5.9359145835042003E-2</c:v>
                </c:pt>
                <c:pt idx="86">
                  <c:v>5.6258760243654199E-2</c:v>
                </c:pt>
                <c:pt idx="87">
                  <c:v>5.6786338761448799E-2</c:v>
                </c:pt>
                <c:pt idx="88">
                  <c:v>5.2514204010367299E-2</c:v>
                </c:pt>
                <c:pt idx="89">
                  <c:v>4.8144198730587902E-2</c:v>
                </c:pt>
                <c:pt idx="90">
                  <c:v>5.7307857051491697E-2</c:v>
                </c:pt>
                <c:pt idx="91">
                  <c:v>5.45379101671278E-2</c:v>
                </c:pt>
                <c:pt idx="92">
                  <c:v>5.11557649821043E-2</c:v>
                </c:pt>
                <c:pt idx="93">
                  <c:v>5.4438699409365597E-2</c:v>
                </c:pt>
                <c:pt idx="94">
                  <c:v>5.38450062088668E-2</c:v>
                </c:pt>
                <c:pt idx="95">
                  <c:v>4.8781527560204201E-2</c:v>
                </c:pt>
                <c:pt idx="96">
                  <c:v>5.38392327353358E-2</c:v>
                </c:pt>
                <c:pt idx="97">
                  <c:v>7.2465859763324203E-2</c:v>
                </c:pt>
                <c:pt idx="98">
                  <c:v>6.3819335885345899E-2</c:v>
                </c:pt>
                <c:pt idx="99">
                  <c:v>5.9865597225725597E-2</c:v>
                </c:pt>
                <c:pt idx="100">
                  <c:v>5.1207052096724499E-2</c:v>
                </c:pt>
                <c:pt idx="101">
                  <c:v>5.5497184321284199E-2</c:v>
                </c:pt>
                <c:pt idx="102">
                  <c:v>5.6468840166926298E-2</c:v>
                </c:pt>
                <c:pt idx="103">
                  <c:v>4.9293783716857401E-2</c:v>
                </c:pt>
                <c:pt idx="104">
                  <c:v>6.1029414590448097E-2</c:v>
                </c:pt>
                <c:pt idx="105">
                  <c:v>5.9863721355795797E-2</c:v>
                </c:pt>
                <c:pt idx="106">
                  <c:v>5.46067579090595E-2</c:v>
                </c:pt>
                <c:pt idx="107">
                  <c:v>5.6924516148865199E-2</c:v>
                </c:pt>
                <c:pt idx="108">
                  <c:v>5.3405658658593799E-2</c:v>
                </c:pt>
                <c:pt idx="109">
                  <c:v>5.0673475768417103E-2</c:v>
                </c:pt>
                <c:pt idx="110">
                  <c:v>6.1266058422625003E-2</c:v>
                </c:pt>
                <c:pt idx="111">
                  <c:v>5.6837614327669102E-2</c:v>
                </c:pt>
                <c:pt idx="112">
                  <c:v>5.4697978869080503E-2</c:v>
                </c:pt>
                <c:pt idx="113">
                  <c:v>5.0491187088191503E-2</c:v>
                </c:pt>
                <c:pt idx="114">
                  <c:v>5.0710863955318902E-2</c:v>
                </c:pt>
                <c:pt idx="115">
                  <c:v>4.8648429773747899E-2</c:v>
                </c:pt>
                <c:pt idx="116">
                  <c:v>5.0923664458095999E-2</c:v>
                </c:pt>
                <c:pt idx="117">
                  <c:v>4.8785018939524798E-2</c:v>
                </c:pt>
                <c:pt idx="118">
                  <c:v>4.8210097271948998E-2</c:v>
                </c:pt>
                <c:pt idx="119">
                  <c:v>5.0382741671055498E-2</c:v>
                </c:pt>
                <c:pt idx="120">
                  <c:v>4.9158471673727E-2</c:v>
                </c:pt>
                <c:pt idx="121">
                  <c:v>4.8029316440224602E-2</c:v>
                </c:pt>
                <c:pt idx="122">
                  <c:v>4.6335534993559101E-2</c:v>
                </c:pt>
                <c:pt idx="123">
                  <c:v>5.2493219301104503E-2</c:v>
                </c:pt>
                <c:pt idx="124">
                  <c:v>5.4343015588819897E-2</c:v>
                </c:pt>
                <c:pt idx="125">
                  <c:v>5.00540993921458E-2</c:v>
                </c:pt>
                <c:pt idx="126">
                  <c:v>4.77889369800686E-2</c:v>
                </c:pt>
                <c:pt idx="127">
                  <c:v>4.8065999653190299E-2</c:v>
                </c:pt>
                <c:pt idx="128">
                  <c:v>4.6689093224704201E-2</c:v>
                </c:pt>
                <c:pt idx="129">
                  <c:v>4.7817446868866603E-2</c:v>
                </c:pt>
                <c:pt idx="130">
                  <c:v>4.63804892264306E-2</c:v>
                </c:pt>
                <c:pt idx="131">
                  <c:v>5.0955769792199103E-2</c:v>
                </c:pt>
                <c:pt idx="132">
                  <c:v>5.0249200202524602E-2</c:v>
                </c:pt>
                <c:pt idx="133">
                  <c:v>4.7665855791419701E-2</c:v>
                </c:pt>
                <c:pt idx="134">
                  <c:v>4.8506789840757798E-2</c:v>
                </c:pt>
                <c:pt idx="135">
                  <c:v>4.8569929245859303E-2</c:v>
                </c:pt>
                <c:pt idx="136">
                  <c:v>4.70947543345391E-2</c:v>
                </c:pt>
                <c:pt idx="137">
                  <c:v>5.0355884600430702E-2</c:v>
                </c:pt>
                <c:pt idx="138">
                  <c:v>5.0205156709998797E-2</c:v>
                </c:pt>
                <c:pt idx="139">
                  <c:v>4.97555358149111E-2</c:v>
                </c:pt>
                <c:pt idx="140">
                  <c:v>4.9580942653119499E-2</c:v>
                </c:pt>
                <c:pt idx="141">
                  <c:v>5.3723141718655797E-2</c:v>
                </c:pt>
                <c:pt idx="142">
                  <c:v>5.2839961890131203E-2</c:v>
                </c:pt>
                <c:pt idx="143">
                  <c:v>4.9696835391223403E-2</c:v>
                </c:pt>
                <c:pt idx="144">
                  <c:v>5.07029242627322E-2</c:v>
                </c:pt>
                <c:pt idx="145">
                  <c:v>5.3551204167306403E-2</c:v>
                </c:pt>
                <c:pt idx="146">
                  <c:v>5.0792727340012701E-2</c:v>
                </c:pt>
                <c:pt idx="147">
                  <c:v>5.0371320527046903E-2</c:v>
                </c:pt>
                <c:pt idx="148">
                  <c:v>5.0191235598176703E-2</c:v>
                </c:pt>
                <c:pt idx="149">
                  <c:v>4.9077774863690103E-2</c:v>
                </c:pt>
                <c:pt idx="150">
                  <c:v>5.00035459734499E-2</c:v>
                </c:pt>
                <c:pt idx="151">
                  <c:v>5.2563601043075302E-2</c:v>
                </c:pt>
                <c:pt idx="152">
                  <c:v>5.03220883756876E-2</c:v>
                </c:pt>
                <c:pt idx="153">
                  <c:v>4.7266353685408803E-2</c:v>
                </c:pt>
                <c:pt idx="154">
                  <c:v>4.8822572994977199E-2</c:v>
                </c:pt>
                <c:pt idx="155">
                  <c:v>4.6060627177357601E-2</c:v>
                </c:pt>
                <c:pt idx="156">
                  <c:v>4.6674568541347897E-2</c:v>
                </c:pt>
                <c:pt idx="157">
                  <c:v>4.5798841118812501E-2</c:v>
                </c:pt>
                <c:pt idx="158">
                  <c:v>4.8213862050324602E-2</c:v>
                </c:pt>
                <c:pt idx="159">
                  <c:v>4.7763275280594798E-2</c:v>
                </c:pt>
                <c:pt idx="160">
                  <c:v>5.0031935665756401E-2</c:v>
                </c:pt>
                <c:pt idx="161">
                  <c:v>4.8121590558439398E-2</c:v>
                </c:pt>
                <c:pt idx="162">
                  <c:v>4.5061536394059597E-2</c:v>
                </c:pt>
                <c:pt idx="163">
                  <c:v>4.6753984168171801E-2</c:v>
                </c:pt>
                <c:pt idx="164">
                  <c:v>4.5554511658847302E-2</c:v>
                </c:pt>
                <c:pt idx="165">
                  <c:v>4.6285601817071399E-2</c:v>
                </c:pt>
                <c:pt idx="166">
                  <c:v>4.6078816708177303E-2</c:v>
                </c:pt>
                <c:pt idx="167">
                  <c:v>4.6617744024842901E-2</c:v>
                </c:pt>
                <c:pt idx="168">
                  <c:v>4.6358501873910399E-2</c:v>
                </c:pt>
                <c:pt idx="169">
                  <c:v>5.4160649888217401E-2</c:v>
                </c:pt>
                <c:pt idx="170">
                  <c:v>5.1583277657627997E-2</c:v>
                </c:pt>
                <c:pt idx="171">
                  <c:v>5.1346386298537203E-2</c:v>
                </c:pt>
                <c:pt idx="172">
                  <c:v>5.0763588752597497E-2</c:v>
                </c:pt>
                <c:pt idx="173">
                  <c:v>5.0550447050481999E-2</c:v>
                </c:pt>
                <c:pt idx="174">
                  <c:v>4.7626553196460003E-2</c:v>
                </c:pt>
                <c:pt idx="175">
                  <c:v>4.7359417155384997E-2</c:v>
                </c:pt>
                <c:pt idx="176">
                  <c:v>4.7464336436241802E-2</c:v>
                </c:pt>
                <c:pt idx="177">
                  <c:v>4.3203960359096502E-2</c:v>
                </c:pt>
                <c:pt idx="178">
                  <c:v>4.9942220710217901E-2</c:v>
                </c:pt>
                <c:pt idx="179">
                  <c:v>4.8852907307446E-2</c:v>
                </c:pt>
                <c:pt idx="180">
                  <c:v>4.7246658504009199E-2</c:v>
                </c:pt>
                <c:pt idx="181">
                  <c:v>4.9515863861888602E-2</c:v>
                </c:pt>
                <c:pt idx="182">
                  <c:v>4.8853845633566297E-2</c:v>
                </c:pt>
                <c:pt idx="183">
                  <c:v>4.4864638037979597E-2</c:v>
                </c:pt>
                <c:pt idx="184">
                  <c:v>4.8787349835038102E-2</c:v>
                </c:pt>
                <c:pt idx="185">
                  <c:v>4.7619440145790497E-2</c:v>
                </c:pt>
                <c:pt idx="186">
                  <c:v>4.6795634031295698E-2</c:v>
                </c:pt>
                <c:pt idx="187">
                  <c:v>4.6506970226764602E-2</c:v>
                </c:pt>
                <c:pt idx="188">
                  <c:v>4.7995452731847701E-2</c:v>
                </c:pt>
                <c:pt idx="189">
                  <c:v>4.5082026198506299E-2</c:v>
                </c:pt>
                <c:pt idx="190">
                  <c:v>4.8851871117949398E-2</c:v>
                </c:pt>
                <c:pt idx="191">
                  <c:v>4.4589509628713102E-2</c:v>
                </c:pt>
                <c:pt idx="192">
                  <c:v>4.7155806366354198E-2</c:v>
                </c:pt>
                <c:pt idx="193">
                  <c:v>4.5716766603290999E-2</c:v>
                </c:pt>
                <c:pt idx="194">
                  <c:v>4.9701130781322697E-2</c:v>
                </c:pt>
                <c:pt idx="195">
                  <c:v>4.8099270090460701E-2</c:v>
                </c:pt>
                <c:pt idx="196">
                  <c:v>4.6865566987544301E-2</c:v>
                </c:pt>
                <c:pt idx="197">
                  <c:v>4.6090028714388602E-2</c:v>
                </c:pt>
                <c:pt idx="198">
                  <c:v>4.6252191346138699E-2</c:v>
                </c:pt>
                <c:pt idx="199">
                  <c:v>4.6260797027498399E-2</c:v>
                </c:pt>
                <c:pt idx="200">
                  <c:v>4.4154990557581097E-2</c:v>
                </c:pt>
                <c:pt idx="201">
                  <c:v>4.7045295201241899E-2</c:v>
                </c:pt>
                <c:pt idx="202">
                  <c:v>4.7712256927043201E-2</c:v>
                </c:pt>
                <c:pt idx="203">
                  <c:v>4.95158463157713E-2</c:v>
                </c:pt>
                <c:pt idx="204">
                  <c:v>4.86819330416619E-2</c:v>
                </c:pt>
                <c:pt idx="205">
                  <c:v>4.80875621177256E-2</c:v>
                </c:pt>
                <c:pt idx="206">
                  <c:v>4.6760041043162302E-2</c:v>
                </c:pt>
                <c:pt idx="207">
                  <c:v>4.8185261432081399E-2</c:v>
                </c:pt>
                <c:pt idx="208">
                  <c:v>4.8689010739326397E-2</c:v>
                </c:pt>
                <c:pt idx="209">
                  <c:v>4.6665503736585297E-2</c:v>
                </c:pt>
                <c:pt idx="210">
                  <c:v>4.6013366505503597E-2</c:v>
                </c:pt>
                <c:pt idx="211">
                  <c:v>4.7720611933618699E-2</c:v>
                </c:pt>
                <c:pt idx="212">
                  <c:v>4.60879796929657E-2</c:v>
                </c:pt>
                <c:pt idx="213">
                  <c:v>4.3716311864554797E-2</c:v>
                </c:pt>
                <c:pt idx="214">
                  <c:v>4.4850296918302703E-2</c:v>
                </c:pt>
                <c:pt idx="215">
                  <c:v>4.3362967390566998E-2</c:v>
                </c:pt>
                <c:pt idx="216">
                  <c:v>4.5261278189718701E-2</c:v>
                </c:pt>
                <c:pt idx="217">
                  <c:v>4.5429883692413499E-2</c:v>
                </c:pt>
                <c:pt idx="218">
                  <c:v>4.74578693322837E-2</c:v>
                </c:pt>
                <c:pt idx="219">
                  <c:v>4.3967296965420198E-2</c:v>
                </c:pt>
                <c:pt idx="220">
                  <c:v>4.5398545507341598E-2</c:v>
                </c:pt>
                <c:pt idx="221">
                  <c:v>4.5363574009388598E-2</c:v>
                </c:pt>
                <c:pt idx="222">
                  <c:v>4.6017862148582903E-2</c:v>
                </c:pt>
                <c:pt idx="223">
                  <c:v>4.5641943700611497E-2</c:v>
                </c:pt>
                <c:pt idx="224">
                  <c:v>4.7198841758072298E-2</c:v>
                </c:pt>
                <c:pt idx="225">
                  <c:v>4.5250512557104203E-2</c:v>
                </c:pt>
                <c:pt idx="226">
                  <c:v>4.9088513888418603E-2</c:v>
                </c:pt>
                <c:pt idx="227">
                  <c:v>4.54219367541372E-2</c:v>
                </c:pt>
                <c:pt idx="228">
                  <c:v>4.6707902085036002E-2</c:v>
                </c:pt>
                <c:pt idx="229">
                  <c:v>4.7717010062187898E-2</c:v>
                </c:pt>
                <c:pt idx="230">
                  <c:v>4.5549036078154997E-2</c:v>
                </c:pt>
                <c:pt idx="231">
                  <c:v>4.2647166326641998E-2</c:v>
                </c:pt>
                <c:pt idx="232">
                  <c:v>4.8340674526989397E-2</c:v>
                </c:pt>
                <c:pt idx="233">
                  <c:v>4.60384461097419E-2</c:v>
                </c:pt>
                <c:pt idx="234">
                  <c:v>4.5666805412620297E-2</c:v>
                </c:pt>
                <c:pt idx="235">
                  <c:v>4.5100663732737301E-2</c:v>
                </c:pt>
                <c:pt idx="236">
                  <c:v>4.5511922203004297E-2</c:v>
                </c:pt>
                <c:pt idx="237">
                  <c:v>4.3525421898811999E-2</c:v>
                </c:pt>
                <c:pt idx="238">
                  <c:v>4.5065406784415202E-2</c:v>
                </c:pt>
                <c:pt idx="239">
                  <c:v>4.6261711623519601E-2</c:v>
                </c:pt>
                <c:pt idx="240">
                  <c:v>4.5318075977265802E-2</c:v>
                </c:pt>
                <c:pt idx="241">
                  <c:v>4.3292026948183703E-2</c:v>
                </c:pt>
                <c:pt idx="242">
                  <c:v>4.3827775791287403E-2</c:v>
                </c:pt>
                <c:pt idx="243">
                  <c:v>4.7363268062472298E-2</c:v>
                </c:pt>
                <c:pt idx="244">
                  <c:v>4.6358350869268102E-2</c:v>
                </c:pt>
                <c:pt idx="245">
                  <c:v>4.6114413682371298E-2</c:v>
                </c:pt>
                <c:pt idx="246">
                  <c:v>4.4616147615015499E-2</c:v>
                </c:pt>
                <c:pt idx="247">
                  <c:v>4.4428600333631003E-2</c:v>
                </c:pt>
                <c:pt idx="248">
                  <c:v>4.4629198815673503E-2</c:v>
                </c:pt>
                <c:pt idx="249">
                  <c:v>4.1793097965419197E-2</c:v>
                </c:pt>
                <c:pt idx="250">
                  <c:v>4.0420990679413002E-2</c:v>
                </c:pt>
                <c:pt idx="251">
                  <c:v>4.2752130478620497E-2</c:v>
                </c:pt>
                <c:pt idx="252">
                  <c:v>4.1251066792756301E-2</c:v>
                </c:pt>
                <c:pt idx="253">
                  <c:v>4.0405546892434301E-2</c:v>
                </c:pt>
                <c:pt idx="254">
                  <c:v>4.1831385698169403E-2</c:v>
                </c:pt>
                <c:pt idx="255">
                  <c:v>4.0987916700541902E-2</c:v>
                </c:pt>
                <c:pt idx="256">
                  <c:v>3.9894675184041203E-2</c:v>
                </c:pt>
                <c:pt idx="257">
                  <c:v>4.0412813276052402E-2</c:v>
                </c:pt>
                <c:pt idx="258">
                  <c:v>4.0289405956864303E-2</c:v>
                </c:pt>
                <c:pt idx="259">
                  <c:v>3.9405303280800497E-2</c:v>
                </c:pt>
                <c:pt idx="260">
                  <c:v>3.9790677297860302E-2</c:v>
                </c:pt>
                <c:pt idx="261">
                  <c:v>3.9045317005366002E-2</c:v>
                </c:pt>
                <c:pt idx="262">
                  <c:v>3.7723235767334697E-2</c:v>
                </c:pt>
                <c:pt idx="263">
                  <c:v>3.7637640126049497E-2</c:v>
                </c:pt>
                <c:pt idx="264">
                  <c:v>3.9313577190041499E-2</c:v>
                </c:pt>
                <c:pt idx="265">
                  <c:v>3.8656541723757903E-2</c:v>
                </c:pt>
                <c:pt idx="266">
                  <c:v>3.8310374300926903E-2</c:v>
                </c:pt>
                <c:pt idx="267">
                  <c:v>3.7056535743176897E-2</c:v>
                </c:pt>
                <c:pt idx="268">
                  <c:v>3.7114305179566098E-2</c:v>
                </c:pt>
                <c:pt idx="269">
                  <c:v>3.7942786347120998E-2</c:v>
                </c:pt>
                <c:pt idx="270">
                  <c:v>3.7702121604233897E-2</c:v>
                </c:pt>
                <c:pt idx="271">
                  <c:v>3.7715850118547598E-2</c:v>
                </c:pt>
                <c:pt idx="272">
                  <c:v>3.7844262458384001E-2</c:v>
                </c:pt>
                <c:pt idx="273">
                  <c:v>3.7000285387039103E-2</c:v>
                </c:pt>
                <c:pt idx="274">
                  <c:v>3.48787551000714E-2</c:v>
                </c:pt>
                <c:pt idx="275">
                  <c:v>3.3925323057919697E-2</c:v>
                </c:pt>
                <c:pt idx="276">
                  <c:v>3.4463902479037599E-2</c:v>
                </c:pt>
                <c:pt idx="277">
                  <c:v>3.5529739018529599E-2</c:v>
                </c:pt>
                <c:pt idx="278">
                  <c:v>3.3607640787959102E-2</c:v>
                </c:pt>
                <c:pt idx="279">
                  <c:v>3.4017522586509502E-2</c:v>
                </c:pt>
                <c:pt idx="280">
                  <c:v>3.25750310346484E-2</c:v>
                </c:pt>
                <c:pt idx="281">
                  <c:v>3.3382274881005203E-2</c:v>
                </c:pt>
                <c:pt idx="282">
                  <c:v>3.2490516519173902E-2</c:v>
                </c:pt>
                <c:pt idx="283">
                  <c:v>3.3008671104907898E-2</c:v>
                </c:pt>
                <c:pt idx="284">
                  <c:v>3.3123128404840801E-2</c:v>
                </c:pt>
                <c:pt idx="285">
                  <c:v>3.1380858365446303E-2</c:v>
                </c:pt>
                <c:pt idx="286">
                  <c:v>3.3938973331823899E-2</c:v>
                </c:pt>
                <c:pt idx="287">
                  <c:v>3.2026934232562698E-2</c:v>
                </c:pt>
                <c:pt idx="288">
                  <c:v>3.2348425574600603E-2</c:v>
                </c:pt>
                <c:pt idx="289">
                  <c:v>3.11815287731587E-2</c:v>
                </c:pt>
                <c:pt idx="290">
                  <c:v>3.1216637417674001E-2</c:v>
                </c:pt>
                <c:pt idx="291">
                  <c:v>3.2977610249072302E-2</c:v>
                </c:pt>
                <c:pt idx="292">
                  <c:v>3.1267978120595202E-2</c:v>
                </c:pt>
                <c:pt idx="293">
                  <c:v>3.1969248605892002E-2</c:v>
                </c:pt>
                <c:pt idx="294">
                  <c:v>3.0319789657369201E-2</c:v>
                </c:pt>
                <c:pt idx="295">
                  <c:v>3.1530256634578098E-2</c:v>
                </c:pt>
                <c:pt idx="296">
                  <c:v>3.14124721474945E-2</c:v>
                </c:pt>
                <c:pt idx="297">
                  <c:v>3.1250791884958697E-2</c:v>
                </c:pt>
                <c:pt idx="298">
                  <c:v>3.2548739071935402E-2</c:v>
                </c:pt>
                <c:pt idx="299">
                  <c:v>3.1886527724563997E-2</c:v>
                </c:pt>
                <c:pt idx="300">
                  <c:v>3.07157916482537E-2</c:v>
                </c:pt>
                <c:pt idx="301">
                  <c:v>2.8765133004635499E-2</c:v>
                </c:pt>
                <c:pt idx="302">
                  <c:v>3.0759514151141001E-2</c:v>
                </c:pt>
                <c:pt idx="303">
                  <c:v>2.8716402594000101E-2</c:v>
                </c:pt>
                <c:pt idx="304">
                  <c:v>3.1631272491067598E-2</c:v>
                </c:pt>
                <c:pt idx="305">
                  <c:v>3.0458444282412501E-2</c:v>
                </c:pt>
                <c:pt idx="306">
                  <c:v>2.7661134740337701E-2</c:v>
                </c:pt>
                <c:pt idx="307">
                  <c:v>3.0997415883466599E-2</c:v>
                </c:pt>
                <c:pt idx="308">
                  <c:v>2.9404130447655899E-2</c:v>
                </c:pt>
                <c:pt idx="309">
                  <c:v>3.11407664231956E-2</c:v>
                </c:pt>
                <c:pt idx="310">
                  <c:v>2.94812889583408E-2</c:v>
                </c:pt>
                <c:pt idx="311">
                  <c:v>2.9881540751084599E-2</c:v>
                </c:pt>
                <c:pt idx="312">
                  <c:v>2.9380323989316798E-2</c:v>
                </c:pt>
                <c:pt idx="313">
                  <c:v>2.7596778664737899E-2</c:v>
                </c:pt>
                <c:pt idx="314">
                  <c:v>3.0385390892624799E-2</c:v>
                </c:pt>
                <c:pt idx="315">
                  <c:v>2.9281051475554699E-2</c:v>
                </c:pt>
                <c:pt idx="316">
                  <c:v>2.92716622073203E-2</c:v>
                </c:pt>
                <c:pt idx="317">
                  <c:v>2.9873764486983399E-2</c:v>
                </c:pt>
                <c:pt idx="318">
                  <c:v>2.8734442209824899E-2</c:v>
                </c:pt>
                <c:pt idx="319">
                  <c:v>2.8820238616317499E-2</c:v>
                </c:pt>
                <c:pt idx="320">
                  <c:v>2.7392486836761199E-2</c:v>
                </c:pt>
                <c:pt idx="321">
                  <c:v>2.8331425618380299E-2</c:v>
                </c:pt>
                <c:pt idx="322">
                  <c:v>3.0132382335141299E-2</c:v>
                </c:pt>
                <c:pt idx="323">
                  <c:v>2.7689896300434998E-2</c:v>
                </c:pt>
                <c:pt idx="324">
                  <c:v>2.87517993059009E-2</c:v>
                </c:pt>
                <c:pt idx="325">
                  <c:v>2.8410440646111899E-2</c:v>
                </c:pt>
                <c:pt idx="326">
                  <c:v>2.7339627277106E-2</c:v>
                </c:pt>
                <c:pt idx="327">
                  <c:v>2.6605411432683398E-2</c:v>
                </c:pt>
                <c:pt idx="328">
                  <c:v>2.7133859274908901E-2</c:v>
                </c:pt>
                <c:pt idx="329">
                  <c:v>2.6819904306903401E-2</c:v>
                </c:pt>
                <c:pt idx="330">
                  <c:v>2.8506146995350701E-2</c:v>
                </c:pt>
                <c:pt idx="331">
                  <c:v>2.7676956970244599E-2</c:v>
                </c:pt>
                <c:pt idx="332">
                  <c:v>2.8276792140677499E-2</c:v>
                </c:pt>
                <c:pt idx="333">
                  <c:v>2.6625469885766501E-2</c:v>
                </c:pt>
                <c:pt idx="334">
                  <c:v>2.8312044087797399E-2</c:v>
                </c:pt>
                <c:pt idx="335">
                  <c:v>2.7342849830165501E-2</c:v>
                </c:pt>
                <c:pt idx="336">
                  <c:v>2.9190924074500701E-2</c:v>
                </c:pt>
                <c:pt idx="337">
                  <c:v>2.86262661404907E-2</c:v>
                </c:pt>
                <c:pt idx="338">
                  <c:v>2.69799149315804E-2</c:v>
                </c:pt>
                <c:pt idx="339">
                  <c:v>2.7112493924796501E-2</c:v>
                </c:pt>
                <c:pt idx="340">
                  <c:v>2.6384532786905699E-2</c:v>
                </c:pt>
                <c:pt idx="341">
                  <c:v>2.7243776815012E-2</c:v>
                </c:pt>
                <c:pt idx="342">
                  <c:v>2.6281878435984202E-2</c:v>
                </c:pt>
                <c:pt idx="343">
                  <c:v>2.7512334669008799E-2</c:v>
                </c:pt>
                <c:pt idx="344">
                  <c:v>2.5971753010526299E-2</c:v>
                </c:pt>
                <c:pt idx="345">
                  <c:v>2.7148210732266299E-2</c:v>
                </c:pt>
                <c:pt idx="346">
                  <c:v>2.6219906667247401E-2</c:v>
                </c:pt>
                <c:pt idx="347">
                  <c:v>2.4611281063407601E-2</c:v>
                </c:pt>
                <c:pt idx="348">
                  <c:v>2.7753146206960001E-2</c:v>
                </c:pt>
                <c:pt idx="349">
                  <c:v>2.68746299110353E-2</c:v>
                </c:pt>
                <c:pt idx="350">
                  <c:v>2.7121846135705702E-2</c:v>
                </c:pt>
                <c:pt idx="351">
                  <c:v>2.65156111586838E-2</c:v>
                </c:pt>
                <c:pt idx="352">
                  <c:v>2.6569443782791399E-2</c:v>
                </c:pt>
                <c:pt idx="353">
                  <c:v>2.6182805513963101E-2</c:v>
                </c:pt>
                <c:pt idx="354">
                  <c:v>2.4837861992418699E-2</c:v>
                </c:pt>
                <c:pt idx="355">
                  <c:v>2.56560731492936E-2</c:v>
                </c:pt>
                <c:pt idx="356">
                  <c:v>2.6594968680292298E-2</c:v>
                </c:pt>
                <c:pt idx="357">
                  <c:v>2.4615813018754099E-2</c:v>
                </c:pt>
                <c:pt idx="358">
                  <c:v>2.6588617218658302E-2</c:v>
                </c:pt>
                <c:pt idx="359">
                  <c:v>2.46688112057745E-2</c:v>
                </c:pt>
                <c:pt idx="360">
                  <c:v>2.4945293394848699E-2</c:v>
                </c:pt>
                <c:pt idx="361">
                  <c:v>2.4459946537390299E-2</c:v>
                </c:pt>
                <c:pt idx="362">
                  <c:v>2.6555734258144999E-2</c:v>
                </c:pt>
                <c:pt idx="363">
                  <c:v>2.4152174349874201E-2</c:v>
                </c:pt>
                <c:pt idx="364">
                  <c:v>2.6772480271756601E-2</c:v>
                </c:pt>
                <c:pt idx="365">
                  <c:v>2.43891236931085E-2</c:v>
                </c:pt>
                <c:pt idx="366">
                  <c:v>2.6317960079759301E-2</c:v>
                </c:pt>
                <c:pt idx="367">
                  <c:v>2.39302679803222E-2</c:v>
                </c:pt>
                <c:pt idx="368">
                  <c:v>2.50568559672683E-2</c:v>
                </c:pt>
                <c:pt idx="369">
                  <c:v>2.3685181774199E-2</c:v>
                </c:pt>
                <c:pt idx="370">
                  <c:v>2.4081311663612701E-2</c:v>
                </c:pt>
                <c:pt idx="371">
                  <c:v>2.4060051767155501E-2</c:v>
                </c:pt>
                <c:pt idx="372">
                  <c:v>2.3802909217774799E-2</c:v>
                </c:pt>
                <c:pt idx="373">
                  <c:v>2.33538979291915E-2</c:v>
                </c:pt>
                <c:pt idx="374">
                  <c:v>2.1816220479086001E-2</c:v>
                </c:pt>
                <c:pt idx="375">
                  <c:v>2.3892426146194301E-2</c:v>
                </c:pt>
                <c:pt idx="376">
                  <c:v>2.4307470209896501E-2</c:v>
                </c:pt>
                <c:pt idx="377">
                  <c:v>2.5284009203314702E-2</c:v>
                </c:pt>
                <c:pt idx="378">
                  <c:v>2.4870353220030599E-2</c:v>
                </c:pt>
                <c:pt idx="379">
                  <c:v>2.2894992828369098E-2</c:v>
                </c:pt>
                <c:pt idx="380">
                  <c:v>2.2625243971124202E-2</c:v>
                </c:pt>
                <c:pt idx="381">
                  <c:v>2.3424125378951399E-2</c:v>
                </c:pt>
                <c:pt idx="382">
                  <c:v>2.2977870479226101E-2</c:v>
                </c:pt>
                <c:pt idx="383">
                  <c:v>2.3115288717672201E-2</c:v>
                </c:pt>
                <c:pt idx="384">
                  <c:v>2.1835457812994698E-2</c:v>
                </c:pt>
                <c:pt idx="385">
                  <c:v>2.2407393455505301E-2</c:v>
                </c:pt>
                <c:pt idx="386">
                  <c:v>2.3163782339543099E-2</c:v>
                </c:pt>
                <c:pt idx="387">
                  <c:v>2.3732113605365101E-2</c:v>
                </c:pt>
                <c:pt idx="388">
                  <c:v>2.4146461868658601E-2</c:v>
                </c:pt>
                <c:pt idx="389">
                  <c:v>2.2342635411769101E-2</c:v>
                </c:pt>
                <c:pt idx="390">
                  <c:v>2.2340795565396501E-2</c:v>
                </c:pt>
                <c:pt idx="391">
                  <c:v>2.19964380562305E-2</c:v>
                </c:pt>
                <c:pt idx="392">
                  <c:v>2.24226367659866E-2</c:v>
                </c:pt>
                <c:pt idx="393">
                  <c:v>2.2540346719324499E-2</c:v>
                </c:pt>
                <c:pt idx="394">
                  <c:v>2.2718496676534399E-2</c:v>
                </c:pt>
                <c:pt idx="395">
                  <c:v>2.1502437908202401E-2</c:v>
                </c:pt>
                <c:pt idx="396">
                  <c:v>2.1087291939183999E-2</c:v>
                </c:pt>
                <c:pt idx="397">
                  <c:v>2.08077928889542E-2</c:v>
                </c:pt>
                <c:pt idx="398">
                  <c:v>2.1340442281216301E-2</c:v>
                </c:pt>
                <c:pt idx="399">
                  <c:v>2.24086425174027E-2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63-4D89-AB81-CDA99B12A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339640"/>
        <c:axId val="39834060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'TR3-alpha-exp2'!$A$1</c15:sqref>
                        </c15:formulaRef>
                      </c:ext>
                    </c:extLst>
                    <c:strCache>
                      <c:ptCount val="1"/>
                      <c:pt idx="0">
                        <c:v>epoch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'TR3-alpha-exp2'!$A$2:$A$402</c15:sqref>
                        </c15:formulaRef>
                      </c:ext>
                    </c:extLst>
                    <c:numCache>
                      <c:formatCode>General</c:formatCode>
                      <c:ptCount val="4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  <c:pt idx="145">
                        <c:v>145</c:v>
                      </c:pt>
                      <c:pt idx="146">
                        <c:v>146</c:v>
                      </c:pt>
                      <c:pt idx="147">
                        <c:v>147</c:v>
                      </c:pt>
                      <c:pt idx="148">
                        <c:v>148</c:v>
                      </c:pt>
                      <c:pt idx="149">
                        <c:v>149</c:v>
                      </c:pt>
                      <c:pt idx="150">
                        <c:v>150</c:v>
                      </c:pt>
                      <c:pt idx="151">
                        <c:v>151</c:v>
                      </c:pt>
                      <c:pt idx="152">
                        <c:v>152</c:v>
                      </c:pt>
                      <c:pt idx="153">
                        <c:v>153</c:v>
                      </c:pt>
                      <c:pt idx="154">
                        <c:v>154</c:v>
                      </c:pt>
                      <c:pt idx="155">
                        <c:v>155</c:v>
                      </c:pt>
                      <c:pt idx="156">
                        <c:v>156</c:v>
                      </c:pt>
                      <c:pt idx="157">
                        <c:v>157</c:v>
                      </c:pt>
                      <c:pt idx="158">
                        <c:v>158</c:v>
                      </c:pt>
                      <c:pt idx="159">
                        <c:v>159</c:v>
                      </c:pt>
                      <c:pt idx="160">
                        <c:v>160</c:v>
                      </c:pt>
                      <c:pt idx="161">
                        <c:v>161</c:v>
                      </c:pt>
                      <c:pt idx="162">
                        <c:v>162</c:v>
                      </c:pt>
                      <c:pt idx="163">
                        <c:v>163</c:v>
                      </c:pt>
                      <c:pt idx="164">
                        <c:v>164</c:v>
                      </c:pt>
                      <c:pt idx="165">
                        <c:v>165</c:v>
                      </c:pt>
                      <c:pt idx="166">
                        <c:v>166</c:v>
                      </c:pt>
                      <c:pt idx="167">
                        <c:v>167</c:v>
                      </c:pt>
                      <c:pt idx="168">
                        <c:v>168</c:v>
                      </c:pt>
                      <c:pt idx="169">
                        <c:v>169</c:v>
                      </c:pt>
                      <c:pt idx="170">
                        <c:v>170</c:v>
                      </c:pt>
                      <c:pt idx="171">
                        <c:v>171</c:v>
                      </c:pt>
                      <c:pt idx="172">
                        <c:v>172</c:v>
                      </c:pt>
                      <c:pt idx="173">
                        <c:v>173</c:v>
                      </c:pt>
                      <c:pt idx="174">
                        <c:v>174</c:v>
                      </c:pt>
                      <c:pt idx="175">
                        <c:v>175</c:v>
                      </c:pt>
                      <c:pt idx="176">
                        <c:v>176</c:v>
                      </c:pt>
                      <c:pt idx="177">
                        <c:v>177</c:v>
                      </c:pt>
                      <c:pt idx="178">
                        <c:v>178</c:v>
                      </c:pt>
                      <c:pt idx="179">
                        <c:v>179</c:v>
                      </c:pt>
                      <c:pt idx="180">
                        <c:v>180</c:v>
                      </c:pt>
                      <c:pt idx="181">
                        <c:v>181</c:v>
                      </c:pt>
                      <c:pt idx="182">
                        <c:v>182</c:v>
                      </c:pt>
                      <c:pt idx="183">
                        <c:v>183</c:v>
                      </c:pt>
                      <c:pt idx="184">
                        <c:v>184</c:v>
                      </c:pt>
                      <c:pt idx="185">
                        <c:v>185</c:v>
                      </c:pt>
                      <c:pt idx="186">
                        <c:v>186</c:v>
                      </c:pt>
                      <c:pt idx="187">
                        <c:v>187</c:v>
                      </c:pt>
                      <c:pt idx="188">
                        <c:v>188</c:v>
                      </c:pt>
                      <c:pt idx="189">
                        <c:v>189</c:v>
                      </c:pt>
                      <c:pt idx="190">
                        <c:v>190</c:v>
                      </c:pt>
                      <c:pt idx="191">
                        <c:v>191</c:v>
                      </c:pt>
                      <c:pt idx="192">
                        <c:v>192</c:v>
                      </c:pt>
                      <c:pt idx="193">
                        <c:v>193</c:v>
                      </c:pt>
                      <c:pt idx="194">
                        <c:v>194</c:v>
                      </c:pt>
                      <c:pt idx="195">
                        <c:v>195</c:v>
                      </c:pt>
                      <c:pt idx="196">
                        <c:v>196</c:v>
                      </c:pt>
                      <c:pt idx="197">
                        <c:v>197</c:v>
                      </c:pt>
                      <c:pt idx="198">
                        <c:v>198</c:v>
                      </c:pt>
                      <c:pt idx="199">
                        <c:v>199</c:v>
                      </c:pt>
                      <c:pt idx="200">
                        <c:v>200</c:v>
                      </c:pt>
                      <c:pt idx="201">
                        <c:v>201</c:v>
                      </c:pt>
                      <c:pt idx="202">
                        <c:v>202</c:v>
                      </c:pt>
                      <c:pt idx="203">
                        <c:v>203</c:v>
                      </c:pt>
                      <c:pt idx="204">
                        <c:v>204</c:v>
                      </c:pt>
                      <c:pt idx="205">
                        <c:v>205</c:v>
                      </c:pt>
                      <c:pt idx="206">
                        <c:v>206</c:v>
                      </c:pt>
                      <c:pt idx="207">
                        <c:v>207</c:v>
                      </c:pt>
                      <c:pt idx="208">
                        <c:v>208</c:v>
                      </c:pt>
                      <c:pt idx="209">
                        <c:v>209</c:v>
                      </c:pt>
                      <c:pt idx="210">
                        <c:v>210</c:v>
                      </c:pt>
                      <c:pt idx="211">
                        <c:v>211</c:v>
                      </c:pt>
                      <c:pt idx="212">
                        <c:v>212</c:v>
                      </c:pt>
                      <c:pt idx="213">
                        <c:v>213</c:v>
                      </c:pt>
                      <c:pt idx="214">
                        <c:v>214</c:v>
                      </c:pt>
                      <c:pt idx="215">
                        <c:v>215</c:v>
                      </c:pt>
                      <c:pt idx="216">
                        <c:v>216</c:v>
                      </c:pt>
                      <c:pt idx="217">
                        <c:v>217</c:v>
                      </c:pt>
                      <c:pt idx="218">
                        <c:v>218</c:v>
                      </c:pt>
                      <c:pt idx="219">
                        <c:v>219</c:v>
                      </c:pt>
                      <c:pt idx="220">
                        <c:v>220</c:v>
                      </c:pt>
                      <c:pt idx="221">
                        <c:v>221</c:v>
                      </c:pt>
                      <c:pt idx="222">
                        <c:v>222</c:v>
                      </c:pt>
                      <c:pt idx="223">
                        <c:v>223</c:v>
                      </c:pt>
                      <c:pt idx="224">
                        <c:v>224</c:v>
                      </c:pt>
                      <c:pt idx="225">
                        <c:v>225</c:v>
                      </c:pt>
                      <c:pt idx="226">
                        <c:v>226</c:v>
                      </c:pt>
                      <c:pt idx="227">
                        <c:v>227</c:v>
                      </c:pt>
                      <c:pt idx="228">
                        <c:v>228</c:v>
                      </c:pt>
                      <c:pt idx="229">
                        <c:v>229</c:v>
                      </c:pt>
                      <c:pt idx="230">
                        <c:v>230</c:v>
                      </c:pt>
                      <c:pt idx="231">
                        <c:v>231</c:v>
                      </c:pt>
                      <c:pt idx="232">
                        <c:v>232</c:v>
                      </c:pt>
                      <c:pt idx="233">
                        <c:v>233</c:v>
                      </c:pt>
                      <c:pt idx="234">
                        <c:v>234</c:v>
                      </c:pt>
                      <c:pt idx="235">
                        <c:v>235</c:v>
                      </c:pt>
                      <c:pt idx="236">
                        <c:v>236</c:v>
                      </c:pt>
                      <c:pt idx="237">
                        <c:v>237</c:v>
                      </c:pt>
                      <c:pt idx="238">
                        <c:v>238</c:v>
                      </c:pt>
                      <c:pt idx="239">
                        <c:v>239</c:v>
                      </c:pt>
                      <c:pt idx="240">
                        <c:v>240</c:v>
                      </c:pt>
                      <c:pt idx="241">
                        <c:v>241</c:v>
                      </c:pt>
                      <c:pt idx="242">
                        <c:v>242</c:v>
                      </c:pt>
                      <c:pt idx="243">
                        <c:v>243</c:v>
                      </c:pt>
                      <c:pt idx="244">
                        <c:v>244</c:v>
                      </c:pt>
                      <c:pt idx="245">
                        <c:v>245</c:v>
                      </c:pt>
                      <c:pt idx="246">
                        <c:v>246</c:v>
                      </c:pt>
                      <c:pt idx="247">
                        <c:v>247</c:v>
                      </c:pt>
                      <c:pt idx="248">
                        <c:v>248</c:v>
                      </c:pt>
                      <c:pt idx="249">
                        <c:v>249</c:v>
                      </c:pt>
                      <c:pt idx="250">
                        <c:v>250</c:v>
                      </c:pt>
                      <c:pt idx="251">
                        <c:v>251</c:v>
                      </c:pt>
                      <c:pt idx="252">
                        <c:v>252</c:v>
                      </c:pt>
                      <c:pt idx="253">
                        <c:v>253</c:v>
                      </c:pt>
                      <c:pt idx="254">
                        <c:v>254</c:v>
                      </c:pt>
                      <c:pt idx="255">
                        <c:v>255</c:v>
                      </c:pt>
                      <c:pt idx="256">
                        <c:v>256</c:v>
                      </c:pt>
                      <c:pt idx="257">
                        <c:v>257</c:v>
                      </c:pt>
                      <c:pt idx="258">
                        <c:v>258</c:v>
                      </c:pt>
                      <c:pt idx="259">
                        <c:v>259</c:v>
                      </c:pt>
                      <c:pt idx="260">
                        <c:v>260</c:v>
                      </c:pt>
                      <c:pt idx="261">
                        <c:v>261</c:v>
                      </c:pt>
                      <c:pt idx="262">
                        <c:v>262</c:v>
                      </c:pt>
                      <c:pt idx="263">
                        <c:v>263</c:v>
                      </c:pt>
                      <c:pt idx="264">
                        <c:v>264</c:v>
                      </c:pt>
                      <c:pt idx="265">
                        <c:v>265</c:v>
                      </c:pt>
                      <c:pt idx="266">
                        <c:v>266</c:v>
                      </c:pt>
                      <c:pt idx="267">
                        <c:v>267</c:v>
                      </c:pt>
                      <c:pt idx="268">
                        <c:v>268</c:v>
                      </c:pt>
                      <c:pt idx="269">
                        <c:v>269</c:v>
                      </c:pt>
                      <c:pt idx="270">
                        <c:v>270</c:v>
                      </c:pt>
                      <c:pt idx="271">
                        <c:v>271</c:v>
                      </c:pt>
                      <c:pt idx="272">
                        <c:v>272</c:v>
                      </c:pt>
                      <c:pt idx="273">
                        <c:v>273</c:v>
                      </c:pt>
                      <c:pt idx="274">
                        <c:v>274</c:v>
                      </c:pt>
                      <c:pt idx="275">
                        <c:v>275</c:v>
                      </c:pt>
                      <c:pt idx="276">
                        <c:v>276</c:v>
                      </c:pt>
                      <c:pt idx="277">
                        <c:v>277</c:v>
                      </c:pt>
                      <c:pt idx="278">
                        <c:v>278</c:v>
                      </c:pt>
                      <c:pt idx="279">
                        <c:v>279</c:v>
                      </c:pt>
                      <c:pt idx="280">
                        <c:v>280</c:v>
                      </c:pt>
                      <c:pt idx="281">
                        <c:v>281</c:v>
                      </c:pt>
                      <c:pt idx="282">
                        <c:v>282</c:v>
                      </c:pt>
                      <c:pt idx="283">
                        <c:v>283</c:v>
                      </c:pt>
                      <c:pt idx="284">
                        <c:v>284</c:v>
                      </c:pt>
                      <c:pt idx="285">
                        <c:v>285</c:v>
                      </c:pt>
                      <c:pt idx="286">
                        <c:v>286</c:v>
                      </c:pt>
                      <c:pt idx="287">
                        <c:v>287</c:v>
                      </c:pt>
                      <c:pt idx="288">
                        <c:v>288</c:v>
                      </c:pt>
                      <c:pt idx="289">
                        <c:v>289</c:v>
                      </c:pt>
                      <c:pt idx="290">
                        <c:v>290</c:v>
                      </c:pt>
                      <c:pt idx="291">
                        <c:v>291</c:v>
                      </c:pt>
                      <c:pt idx="292">
                        <c:v>292</c:v>
                      </c:pt>
                      <c:pt idx="293">
                        <c:v>293</c:v>
                      </c:pt>
                      <c:pt idx="294">
                        <c:v>294</c:v>
                      </c:pt>
                      <c:pt idx="295">
                        <c:v>295</c:v>
                      </c:pt>
                      <c:pt idx="296">
                        <c:v>296</c:v>
                      </c:pt>
                      <c:pt idx="297">
                        <c:v>297</c:v>
                      </c:pt>
                      <c:pt idx="298">
                        <c:v>298</c:v>
                      </c:pt>
                      <c:pt idx="299">
                        <c:v>299</c:v>
                      </c:pt>
                      <c:pt idx="300">
                        <c:v>300</c:v>
                      </c:pt>
                      <c:pt idx="301">
                        <c:v>301</c:v>
                      </c:pt>
                      <c:pt idx="302">
                        <c:v>302</c:v>
                      </c:pt>
                      <c:pt idx="303">
                        <c:v>303</c:v>
                      </c:pt>
                      <c:pt idx="304">
                        <c:v>304</c:v>
                      </c:pt>
                      <c:pt idx="305">
                        <c:v>305</c:v>
                      </c:pt>
                      <c:pt idx="306">
                        <c:v>306</c:v>
                      </c:pt>
                      <c:pt idx="307">
                        <c:v>307</c:v>
                      </c:pt>
                      <c:pt idx="308">
                        <c:v>308</c:v>
                      </c:pt>
                      <c:pt idx="309">
                        <c:v>309</c:v>
                      </c:pt>
                      <c:pt idx="310">
                        <c:v>310</c:v>
                      </c:pt>
                      <c:pt idx="311">
                        <c:v>311</c:v>
                      </c:pt>
                      <c:pt idx="312">
                        <c:v>312</c:v>
                      </c:pt>
                      <c:pt idx="313">
                        <c:v>313</c:v>
                      </c:pt>
                      <c:pt idx="314">
                        <c:v>314</c:v>
                      </c:pt>
                      <c:pt idx="315">
                        <c:v>315</c:v>
                      </c:pt>
                      <c:pt idx="316">
                        <c:v>316</c:v>
                      </c:pt>
                      <c:pt idx="317">
                        <c:v>317</c:v>
                      </c:pt>
                      <c:pt idx="318">
                        <c:v>318</c:v>
                      </c:pt>
                      <c:pt idx="319">
                        <c:v>319</c:v>
                      </c:pt>
                      <c:pt idx="320">
                        <c:v>320</c:v>
                      </c:pt>
                      <c:pt idx="321">
                        <c:v>321</c:v>
                      </c:pt>
                      <c:pt idx="322">
                        <c:v>322</c:v>
                      </c:pt>
                      <c:pt idx="323">
                        <c:v>323</c:v>
                      </c:pt>
                      <c:pt idx="324">
                        <c:v>324</c:v>
                      </c:pt>
                      <c:pt idx="325">
                        <c:v>325</c:v>
                      </c:pt>
                      <c:pt idx="326">
                        <c:v>326</c:v>
                      </c:pt>
                      <c:pt idx="327">
                        <c:v>327</c:v>
                      </c:pt>
                      <c:pt idx="328">
                        <c:v>328</c:v>
                      </c:pt>
                      <c:pt idx="329">
                        <c:v>329</c:v>
                      </c:pt>
                      <c:pt idx="330">
                        <c:v>330</c:v>
                      </c:pt>
                      <c:pt idx="331">
                        <c:v>331</c:v>
                      </c:pt>
                      <c:pt idx="332">
                        <c:v>332</c:v>
                      </c:pt>
                      <c:pt idx="333">
                        <c:v>333</c:v>
                      </c:pt>
                      <c:pt idx="334">
                        <c:v>334</c:v>
                      </c:pt>
                      <c:pt idx="335">
                        <c:v>335</c:v>
                      </c:pt>
                      <c:pt idx="336">
                        <c:v>336</c:v>
                      </c:pt>
                      <c:pt idx="337">
                        <c:v>337</c:v>
                      </c:pt>
                      <c:pt idx="338">
                        <c:v>338</c:v>
                      </c:pt>
                      <c:pt idx="339">
                        <c:v>339</c:v>
                      </c:pt>
                      <c:pt idx="340">
                        <c:v>340</c:v>
                      </c:pt>
                      <c:pt idx="341">
                        <c:v>341</c:v>
                      </c:pt>
                      <c:pt idx="342">
                        <c:v>342</c:v>
                      </c:pt>
                      <c:pt idx="343">
                        <c:v>343</c:v>
                      </c:pt>
                      <c:pt idx="344">
                        <c:v>344</c:v>
                      </c:pt>
                      <c:pt idx="345">
                        <c:v>345</c:v>
                      </c:pt>
                      <c:pt idx="346">
                        <c:v>346</c:v>
                      </c:pt>
                      <c:pt idx="347">
                        <c:v>347</c:v>
                      </c:pt>
                      <c:pt idx="348">
                        <c:v>348</c:v>
                      </c:pt>
                      <c:pt idx="349">
                        <c:v>349</c:v>
                      </c:pt>
                      <c:pt idx="350">
                        <c:v>350</c:v>
                      </c:pt>
                      <c:pt idx="351">
                        <c:v>351</c:v>
                      </c:pt>
                      <c:pt idx="352">
                        <c:v>352</c:v>
                      </c:pt>
                      <c:pt idx="353">
                        <c:v>353</c:v>
                      </c:pt>
                      <c:pt idx="354">
                        <c:v>354</c:v>
                      </c:pt>
                      <c:pt idx="355">
                        <c:v>355</c:v>
                      </c:pt>
                      <c:pt idx="356">
                        <c:v>356</c:v>
                      </c:pt>
                      <c:pt idx="357">
                        <c:v>357</c:v>
                      </c:pt>
                      <c:pt idx="358">
                        <c:v>358</c:v>
                      </c:pt>
                      <c:pt idx="359">
                        <c:v>359</c:v>
                      </c:pt>
                      <c:pt idx="360">
                        <c:v>360</c:v>
                      </c:pt>
                      <c:pt idx="361">
                        <c:v>361</c:v>
                      </c:pt>
                      <c:pt idx="362">
                        <c:v>362</c:v>
                      </c:pt>
                      <c:pt idx="363">
                        <c:v>363</c:v>
                      </c:pt>
                      <c:pt idx="364">
                        <c:v>364</c:v>
                      </c:pt>
                      <c:pt idx="365">
                        <c:v>365</c:v>
                      </c:pt>
                      <c:pt idx="366">
                        <c:v>366</c:v>
                      </c:pt>
                      <c:pt idx="367">
                        <c:v>367</c:v>
                      </c:pt>
                      <c:pt idx="368">
                        <c:v>368</c:v>
                      </c:pt>
                      <c:pt idx="369">
                        <c:v>369</c:v>
                      </c:pt>
                      <c:pt idx="370">
                        <c:v>370</c:v>
                      </c:pt>
                      <c:pt idx="371">
                        <c:v>371</c:v>
                      </c:pt>
                      <c:pt idx="372">
                        <c:v>372</c:v>
                      </c:pt>
                      <c:pt idx="373">
                        <c:v>373</c:v>
                      </c:pt>
                      <c:pt idx="374">
                        <c:v>374</c:v>
                      </c:pt>
                      <c:pt idx="375">
                        <c:v>375</c:v>
                      </c:pt>
                      <c:pt idx="376">
                        <c:v>376</c:v>
                      </c:pt>
                      <c:pt idx="377">
                        <c:v>377</c:v>
                      </c:pt>
                      <c:pt idx="378">
                        <c:v>378</c:v>
                      </c:pt>
                      <c:pt idx="379">
                        <c:v>379</c:v>
                      </c:pt>
                      <c:pt idx="380">
                        <c:v>380</c:v>
                      </c:pt>
                      <c:pt idx="381">
                        <c:v>381</c:v>
                      </c:pt>
                      <c:pt idx="382">
                        <c:v>382</c:v>
                      </c:pt>
                      <c:pt idx="383">
                        <c:v>383</c:v>
                      </c:pt>
                      <c:pt idx="384">
                        <c:v>384</c:v>
                      </c:pt>
                      <c:pt idx="385">
                        <c:v>385</c:v>
                      </c:pt>
                      <c:pt idx="386">
                        <c:v>386</c:v>
                      </c:pt>
                      <c:pt idx="387">
                        <c:v>387</c:v>
                      </c:pt>
                      <c:pt idx="388">
                        <c:v>388</c:v>
                      </c:pt>
                      <c:pt idx="389">
                        <c:v>389</c:v>
                      </c:pt>
                      <c:pt idx="390">
                        <c:v>390</c:v>
                      </c:pt>
                      <c:pt idx="391">
                        <c:v>391</c:v>
                      </c:pt>
                      <c:pt idx="392">
                        <c:v>392</c:v>
                      </c:pt>
                      <c:pt idx="393">
                        <c:v>393</c:v>
                      </c:pt>
                      <c:pt idx="394">
                        <c:v>394</c:v>
                      </c:pt>
                      <c:pt idx="395">
                        <c:v>395</c:v>
                      </c:pt>
                      <c:pt idx="396">
                        <c:v>396</c:v>
                      </c:pt>
                      <c:pt idx="397">
                        <c:v>397</c:v>
                      </c:pt>
                      <c:pt idx="398">
                        <c:v>398</c:v>
                      </c:pt>
                      <c:pt idx="399">
                        <c:v>399</c:v>
                      </c:pt>
                      <c:pt idx="400">
                        <c:v>400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963-4D89-AB81-CDA99B12A89E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'TR3-alpha-exp2'!$C$1</c15:sqref>
                        </c15:formulaRef>
                      </c:ext>
                    </c:extLst>
                    <c:strCache>
                      <c:ptCount val="1"/>
                      <c:pt idx="0">
                        <c:v>mae val_loss</c:v>
                      </c:pt>
                    </c:strCache>
                  </c:strRef>
                </c:tx>
                <c:spPr>
                  <a:ln w="12700" cap="rnd">
                    <a:solidFill>
                      <a:schemeClr val="accent5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'TR3-alpha-exp2'!$C$2:$C$402</c15:sqref>
                        </c15:formulaRef>
                      </c:ext>
                    </c:extLst>
                    <c:numCache>
                      <c:formatCode>General</c:formatCode>
                      <c:ptCount val="401"/>
                      <c:pt idx="0">
                        <c:v>3.2757578992843599</c:v>
                      </c:pt>
                      <c:pt idx="1">
                        <c:v>2.8680251574516298</c:v>
                      </c:pt>
                      <c:pt idx="2">
                        <c:v>2.45794854879379</c:v>
                      </c:pt>
                      <c:pt idx="3">
                        <c:v>2.0514611172675998</c:v>
                      </c:pt>
                      <c:pt idx="4">
                        <c:v>1.6891421973705201</c:v>
                      </c:pt>
                      <c:pt idx="5">
                        <c:v>1.3792007541656399</c:v>
                      </c:pt>
                      <c:pt idx="6">
                        <c:v>1.11642144799232</c:v>
                      </c:pt>
                      <c:pt idx="7">
                        <c:v>0.90351746022701196</c:v>
                      </c:pt>
                      <c:pt idx="8">
                        <c:v>0.74350192368030499</c:v>
                      </c:pt>
                      <c:pt idx="9">
                        <c:v>0.60059512376785196</c:v>
                      </c:pt>
                      <c:pt idx="10">
                        <c:v>0.493599065244197</c:v>
                      </c:pt>
                      <c:pt idx="11">
                        <c:v>0.43038905650377202</c:v>
                      </c:pt>
                      <c:pt idx="12">
                        <c:v>0.36857283174991601</c:v>
                      </c:pt>
                      <c:pt idx="13">
                        <c:v>0.31085770279169</c:v>
                      </c:pt>
                      <c:pt idx="14">
                        <c:v>0.241685729175806</c:v>
                      </c:pt>
                      <c:pt idx="15">
                        <c:v>0.21452557548880499</c:v>
                      </c:pt>
                      <c:pt idx="16">
                        <c:v>0.194014730006456</c:v>
                      </c:pt>
                      <c:pt idx="17">
                        <c:v>0.22722787499427699</c:v>
                      </c:pt>
                      <c:pt idx="18">
                        <c:v>0.17900359511375399</c:v>
                      </c:pt>
                      <c:pt idx="19">
                        <c:v>0.13606257148087</c:v>
                      </c:pt>
                      <c:pt idx="20">
                        <c:v>0.47364428818225801</c:v>
                      </c:pt>
                      <c:pt idx="21">
                        <c:v>0.12257960088551</c:v>
                      </c:pt>
                      <c:pt idx="22">
                        <c:v>0.105412844195961</c:v>
                      </c:pt>
                      <c:pt idx="23">
                        <c:v>0.113360495716333</c:v>
                      </c:pt>
                      <c:pt idx="24">
                        <c:v>0.110612269118428</c:v>
                      </c:pt>
                      <c:pt idx="25">
                        <c:v>9.3038626983761794E-2</c:v>
                      </c:pt>
                      <c:pt idx="26">
                        <c:v>8.1874673888087196E-2</c:v>
                      </c:pt>
                      <c:pt idx="27">
                        <c:v>7.7799602299928605E-2</c:v>
                      </c:pt>
                      <c:pt idx="28">
                        <c:v>7.1348796337842899E-2</c:v>
                      </c:pt>
                      <c:pt idx="29">
                        <c:v>0.14040677390992601</c:v>
                      </c:pt>
                      <c:pt idx="30">
                        <c:v>0.213175515681505</c:v>
                      </c:pt>
                      <c:pt idx="31">
                        <c:v>6.9100669622421201E-2</c:v>
                      </c:pt>
                      <c:pt idx="32">
                        <c:v>6.5910001806914795E-2</c:v>
                      </c:pt>
                      <c:pt idx="33">
                        <c:v>0.571072324216365</c:v>
                      </c:pt>
                      <c:pt idx="34">
                        <c:v>9.0063415244221595E-2</c:v>
                      </c:pt>
                      <c:pt idx="35">
                        <c:v>0.42438196077942802</c:v>
                      </c:pt>
                      <c:pt idx="36">
                        <c:v>7.18294364586472E-2</c:v>
                      </c:pt>
                      <c:pt idx="37">
                        <c:v>6.3782018385827505E-2</c:v>
                      </c:pt>
                      <c:pt idx="38">
                        <c:v>6.1863389629870598E-2</c:v>
                      </c:pt>
                      <c:pt idx="39">
                        <c:v>3367.2027148437501</c:v>
                      </c:pt>
                      <c:pt idx="40">
                        <c:v>0.105463458895683</c:v>
                      </c:pt>
                      <c:pt idx="41">
                        <c:v>7.8876957260072197E-2</c:v>
                      </c:pt>
                      <c:pt idx="42">
                        <c:v>6.7909210473298995E-2</c:v>
                      </c:pt>
                      <c:pt idx="43">
                        <c:v>6.5566832982003595E-2</c:v>
                      </c:pt>
                      <c:pt idx="44">
                        <c:v>6.3118160590529396E-2</c:v>
                      </c:pt>
                      <c:pt idx="45">
                        <c:v>6.0114048868417702E-2</c:v>
                      </c:pt>
                      <c:pt idx="46">
                        <c:v>6.1189248599111998E-2</c:v>
                      </c:pt>
                      <c:pt idx="47">
                        <c:v>6.22991098463535E-2</c:v>
                      </c:pt>
                      <c:pt idx="48">
                        <c:v>7.0026298575103202E-2</c:v>
                      </c:pt>
                      <c:pt idx="49">
                        <c:v>5.7788372412323902E-2</c:v>
                      </c:pt>
                      <c:pt idx="50">
                        <c:v>7.8694539032876404E-2</c:v>
                      </c:pt>
                      <c:pt idx="51">
                        <c:v>5.9227953739464198E-2</c:v>
                      </c:pt>
                      <c:pt idx="52">
                        <c:v>5.2272059563547302E-2</c:v>
                      </c:pt>
                      <c:pt idx="53">
                        <c:v>8.0294967412948601</c:v>
                      </c:pt>
                      <c:pt idx="54">
                        <c:v>5.5958132147788997E-2</c:v>
                      </c:pt>
                      <c:pt idx="55">
                        <c:v>5.4489398617297402E-2</c:v>
                      </c:pt>
                      <c:pt idx="56">
                        <c:v>0.211414567381143</c:v>
                      </c:pt>
                      <c:pt idx="57">
                        <c:v>5.1856533214449801E-2</c:v>
                      </c:pt>
                      <c:pt idx="58">
                        <c:v>5.0592129081487601E-2</c:v>
                      </c:pt>
                      <c:pt idx="59">
                        <c:v>42.972264919281002</c:v>
                      </c:pt>
                      <c:pt idx="60">
                        <c:v>6.7668759599327999E-2</c:v>
                      </c:pt>
                      <c:pt idx="61">
                        <c:v>6.0017634779214797E-2</c:v>
                      </c:pt>
                      <c:pt idx="62">
                        <c:v>6.0984028875827698E-2</c:v>
                      </c:pt>
                      <c:pt idx="63">
                        <c:v>5.6820424050092598E-2</c:v>
                      </c:pt>
                      <c:pt idx="64">
                        <c:v>5.3575132600963103E-2</c:v>
                      </c:pt>
                      <c:pt idx="65">
                        <c:v>5.6693338416516699E-2</c:v>
                      </c:pt>
                      <c:pt idx="66">
                        <c:v>5.45570353046059E-2</c:v>
                      </c:pt>
                      <c:pt idx="67">
                        <c:v>5.2108865566551602E-2</c:v>
                      </c:pt>
                      <c:pt idx="68">
                        <c:v>6.9278724193573005E-2</c:v>
                      </c:pt>
                      <c:pt idx="69">
                        <c:v>5.89041339606046E-2</c:v>
                      </c:pt>
                      <c:pt idx="70">
                        <c:v>0.10806232266128001</c:v>
                      </c:pt>
                      <c:pt idx="71">
                        <c:v>5.9137153215706298E-2</c:v>
                      </c:pt>
                      <c:pt idx="72">
                        <c:v>5.4783567227423099E-2</c:v>
                      </c:pt>
                      <c:pt idx="73">
                        <c:v>7.3421190045773896E-2</c:v>
                      </c:pt>
                      <c:pt idx="74">
                        <c:v>6.5757449604570806E-2</c:v>
                      </c:pt>
                      <c:pt idx="75">
                        <c:v>5.5800850652158202E-2</c:v>
                      </c:pt>
                      <c:pt idx="76">
                        <c:v>5.4553752578794898E-2</c:v>
                      </c:pt>
                      <c:pt idx="77">
                        <c:v>6.8120293542742696E-2</c:v>
                      </c:pt>
                      <c:pt idx="78">
                        <c:v>6.5904648452997205E-2</c:v>
                      </c:pt>
                      <c:pt idx="79">
                        <c:v>5.4745025373995303E-2</c:v>
                      </c:pt>
                      <c:pt idx="80">
                        <c:v>5.7128159217536403E-2</c:v>
                      </c:pt>
                      <c:pt idx="81">
                        <c:v>5.2437479011714402E-2</c:v>
                      </c:pt>
                      <c:pt idx="82">
                        <c:v>0.21826834551989999</c:v>
                      </c:pt>
                      <c:pt idx="83">
                        <c:v>5.3946575559675601E-2</c:v>
                      </c:pt>
                      <c:pt idx="84">
                        <c:v>5.5077546685934002E-2</c:v>
                      </c:pt>
                      <c:pt idx="85">
                        <c:v>8.5838696099817702E-2</c:v>
                      </c:pt>
                      <c:pt idx="86">
                        <c:v>5.7069073282182199E-2</c:v>
                      </c:pt>
                      <c:pt idx="87">
                        <c:v>5.5614398047327998E-2</c:v>
                      </c:pt>
                      <c:pt idx="88">
                        <c:v>5.1130398772656897E-2</c:v>
                      </c:pt>
                      <c:pt idx="89">
                        <c:v>4.9708492625504697E-2</c:v>
                      </c:pt>
                      <c:pt idx="90">
                        <c:v>1.6921589589118899</c:v>
                      </c:pt>
                      <c:pt idx="91">
                        <c:v>5.2940387744456502E-2</c:v>
                      </c:pt>
                      <c:pt idx="92">
                        <c:v>5.0324022378772398E-2</c:v>
                      </c:pt>
                      <c:pt idx="93">
                        <c:v>5.3742160834371999E-2</c:v>
                      </c:pt>
                      <c:pt idx="94">
                        <c:v>5.1108310818672099E-2</c:v>
                      </c:pt>
                      <c:pt idx="95">
                        <c:v>5.09055010974407E-2</c:v>
                      </c:pt>
                      <c:pt idx="96">
                        <c:v>341.23775360107402</c:v>
                      </c:pt>
                      <c:pt idx="97">
                        <c:v>6.3392083942890101E-2</c:v>
                      </c:pt>
                      <c:pt idx="98">
                        <c:v>6.6171464622020698E-2</c:v>
                      </c:pt>
                      <c:pt idx="99">
                        <c:v>5.7397082410752698E-2</c:v>
                      </c:pt>
                      <c:pt idx="100">
                        <c:v>5.2328852042555801E-2</c:v>
                      </c:pt>
                      <c:pt idx="101">
                        <c:v>5.2762039639055701E-2</c:v>
                      </c:pt>
                      <c:pt idx="102">
                        <c:v>5.0950829386711097E-2</c:v>
                      </c:pt>
                      <c:pt idx="103">
                        <c:v>4.9628655388951302E-2</c:v>
                      </c:pt>
                      <c:pt idx="104">
                        <c:v>7.4810074605047697E-2</c:v>
                      </c:pt>
                      <c:pt idx="105">
                        <c:v>6.1911579482257298E-2</c:v>
                      </c:pt>
                      <c:pt idx="106">
                        <c:v>5.2353605963289702E-2</c:v>
                      </c:pt>
                      <c:pt idx="107">
                        <c:v>5.6347588747739701E-2</c:v>
                      </c:pt>
                      <c:pt idx="108">
                        <c:v>5.1584978215396399E-2</c:v>
                      </c:pt>
                      <c:pt idx="109">
                        <c:v>4.9555927198380201E-2</c:v>
                      </c:pt>
                      <c:pt idx="110">
                        <c:v>6.0681138746440398E-2</c:v>
                      </c:pt>
                      <c:pt idx="111">
                        <c:v>0.215721292197704</c:v>
                      </c:pt>
                      <c:pt idx="112">
                        <c:v>5.1007473710924303E-2</c:v>
                      </c:pt>
                      <c:pt idx="113">
                        <c:v>5.3552813269197898E-2</c:v>
                      </c:pt>
                      <c:pt idx="114">
                        <c:v>5.1744743585586499E-2</c:v>
                      </c:pt>
                      <c:pt idx="115">
                        <c:v>0.36359181806445101</c:v>
                      </c:pt>
                      <c:pt idx="116">
                        <c:v>0.29014119431376401</c:v>
                      </c:pt>
                      <c:pt idx="117">
                        <c:v>4.903484005481E-2</c:v>
                      </c:pt>
                      <c:pt idx="118">
                        <c:v>4.7745362445712002E-2</c:v>
                      </c:pt>
                      <c:pt idx="119">
                        <c:v>7.57103113085031E-2</c:v>
                      </c:pt>
                      <c:pt idx="120">
                        <c:v>5.0399668794125302E-2</c:v>
                      </c:pt>
                      <c:pt idx="121">
                        <c:v>4.7488788925111297E-2</c:v>
                      </c:pt>
                      <c:pt idx="122">
                        <c:v>4.8105497546494E-2</c:v>
                      </c:pt>
                      <c:pt idx="123">
                        <c:v>0.55421764701604803</c:v>
                      </c:pt>
                      <c:pt idx="124">
                        <c:v>5.4125658497214298E-2</c:v>
                      </c:pt>
                      <c:pt idx="125">
                        <c:v>4.8432241324335303E-2</c:v>
                      </c:pt>
                      <c:pt idx="126">
                        <c:v>5.0035090874880499E-2</c:v>
                      </c:pt>
                      <c:pt idx="127">
                        <c:v>5.1332824146375002E-2</c:v>
                      </c:pt>
                      <c:pt idx="128">
                        <c:v>4.6785289738327199E-2</c:v>
                      </c:pt>
                      <c:pt idx="129">
                        <c:v>4.9834137763828001E-2</c:v>
                      </c:pt>
                      <c:pt idx="130">
                        <c:v>4.5686014648526903E-2</c:v>
                      </c:pt>
                      <c:pt idx="131">
                        <c:v>0.28342368915677002</c:v>
                      </c:pt>
                      <c:pt idx="132">
                        <c:v>4.9419031366705897E-2</c:v>
                      </c:pt>
                      <c:pt idx="133">
                        <c:v>4.8487313445657397E-2</c:v>
                      </c:pt>
                      <c:pt idx="134">
                        <c:v>4.6207694131881E-2</c:v>
                      </c:pt>
                      <c:pt idx="135">
                        <c:v>4.9630363844335001E-2</c:v>
                      </c:pt>
                      <c:pt idx="136">
                        <c:v>4.8013223838061003E-2</c:v>
                      </c:pt>
                      <c:pt idx="137">
                        <c:v>5.4011384621262502E-2</c:v>
                      </c:pt>
                      <c:pt idx="138">
                        <c:v>4.8589643742889099E-2</c:v>
                      </c:pt>
                      <c:pt idx="139">
                        <c:v>0.102680475488305</c:v>
                      </c:pt>
                      <c:pt idx="140">
                        <c:v>4.9406398590654099E-2</c:v>
                      </c:pt>
                      <c:pt idx="141">
                        <c:v>0.26277793005108802</c:v>
                      </c:pt>
                      <c:pt idx="142">
                        <c:v>5.2092585880309301E-2</c:v>
                      </c:pt>
                      <c:pt idx="143">
                        <c:v>5.0744091086089599E-2</c:v>
                      </c:pt>
                      <c:pt idx="144">
                        <c:v>8.7050432898104102E-2</c:v>
                      </c:pt>
                      <c:pt idx="145">
                        <c:v>0.11006342202425</c:v>
                      </c:pt>
                      <c:pt idx="146">
                        <c:v>5.0859875176101903E-2</c:v>
                      </c:pt>
                      <c:pt idx="147">
                        <c:v>5.00959585793316E-2</c:v>
                      </c:pt>
                      <c:pt idx="148">
                        <c:v>4.8123720344155997E-2</c:v>
                      </c:pt>
                      <c:pt idx="149">
                        <c:v>5.1593806445598599E-2</c:v>
                      </c:pt>
                      <c:pt idx="150">
                        <c:v>5.1319733299314899E-2</c:v>
                      </c:pt>
                      <c:pt idx="151">
                        <c:v>6.1317418850958302E-2</c:v>
                      </c:pt>
                      <c:pt idx="152">
                        <c:v>5.0866348389536097E-2</c:v>
                      </c:pt>
                      <c:pt idx="153">
                        <c:v>4.7214496359229002E-2</c:v>
                      </c:pt>
                      <c:pt idx="154">
                        <c:v>4.7506285738199899E-2</c:v>
                      </c:pt>
                      <c:pt idx="155">
                        <c:v>4.8612929433584202E-2</c:v>
                      </c:pt>
                      <c:pt idx="156">
                        <c:v>5.5354707650840197E-2</c:v>
                      </c:pt>
                      <c:pt idx="157">
                        <c:v>6.2048188161849902</c:v>
                      </c:pt>
                      <c:pt idx="158">
                        <c:v>4.7263364028185602E-2</c:v>
                      </c:pt>
                      <c:pt idx="159">
                        <c:v>5.1358540877699803E-2</c:v>
                      </c:pt>
                      <c:pt idx="160">
                        <c:v>4.9996627289801802E-2</c:v>
                      </c:pt>
                      <c:pt idx="161">
                        <c:v>4.8722212705761103E-2</c:v>
                      </c:pt>
                      <c:pt idx="162">
                        <c:v>4.7775623947381898E-2</c:v>
                      </c:pt>
                      <c:pt idx="163">
                        <c:v>4.66973017714917E-2</c:v>
                      </c:pt>
                      <c:pt idx="164">
                        <c:v>7.2716438435018002E-2</c:v>
                      </c:pt>
                      <c:pt idx="165">
                        <c:v>4.8842122759670002E-2</c:v>
                      </c:pt>
                      <c:pt idx="166">
                        <c:v>4.64141692221164E-2</c:v>
                      </c:pt>
                      <c:pt idx="167">
                        <c:v>0.31106062844395599</c:v>
                      </c:pt>
                      <c:pt idx="168">
                        <c:v>4.6178306415677002E-2</c:v>
                      </c:pt>
                      <c:pt idx="169">
                        <c:v>0.29662593334913201</c:v>
                      </c:pt>
                      <c:pt idx="170">
                        <c:v>5.5048200301826E-2</c:v>
                      </c:pt>
                      <c:pt idx="171">
                        <c:v>5.2004698403179603E-2</c:v>
                      </c:pt>
                      <c:pt idx="172">
                        <c:v>5.64739585854113E-2</c:v>
                      </c:pt>
                      <c:pt idx="173">
                        <c:v>4.9840159844607101E-2</c:v>
                      </c:pt>
                      <c:pt idx="174">
                        <c:v>4.8990065976977297E-2</c:v>
                      </c:pt>
                      <c:pt idx="175">
                        <c:v>4.7052073348313503E-2</c:v>
                      </c:pt>
                      <c:pt idx="176">
                        <c:v>4.8618327360600198E-2</c:v>
                      </c:pt>
                      <c:pt idx="177">
                        <c:v>3.0151609015464702</c:v>
                      </c:pt>
                      <c:pt idx="178">
                        <c:v>9.7155721411108897E-2</c:v>
                      </c:pt>
                      <c:pt idx="179">
                        <c:v>4.9782699309289399E-2</c:v>
                      </c:pt>
                      <c:pt idx="180">
                        <c:v>4.8458128571510301E-2</c:v>
                      </c:pt>
                      <c:pt idx="181">
                        <c:v>4.7589883655309598E-2</c:v>
                      </c:pt>
                      <c:pt idx="182">
                        <c:v>4.8346121273934797E-2</c:v>
                      </c:pt>
                      <c:pt idx="183">
                        <c:v>0.95192987322807299</c:v>
                      </c:pt>
                      <c:pt idx="184">
                        <c:v>5.32847402617335E-2</c:v>
                      </c:pt>
                      <c:pt idx="185">
                        <c:v>7.3055127039551707E-2</c:v>
                      </c:pt>
                      <c:pt idx="186">
                        <c:v>4.8829182107001497E-2</c:v>
                      </c:pt>
                      <c:pt idx="187">
                        <c:v>4.5888437479734402E-2</c:v>
                      </c:pt>
                      <c:pt idx="188">
                        <c:v>4.8352233730256503E-2</c:v>
                      </c:pt>
                      <c:pt idx="189">
                        <c:v>4.6105835568159802E-2</c:v>
                      </c:pt>
                      <c:pt idx="190">
                        <c:v>4.91842427663505E-2</c:v>
                      </c:pt>
                      <c:pt idx="191">
                        <c:v>4.8369399346411199E-2</c:v>
                      </c:pt>
                      <c:pt idx="192">
                        <c:v>4.7260402869433102E-2</c:v>
                      </c:pt>
                      <c:pt idx="193">
                        <c:v>0.16539661206305001</c:v>
                      </c:pt>
                      <c:pt idx="194">
                        <c:v>6.3936221078038202E-2</c:v>
                      </c:pt>
                      <c:pt idx="195">
                        <c:v>4.7452929653227303E-2</c:v>
                      </c:pt>
                      <c:pt idx="196">
                        <c:v>4.7883067540824401E-2</c:v>
                      </c:pt>
                      <c:pt idx="197">
                        <c:v>4.6596601903438499E-2</c:v>
                      </c:pt>
                      <c:pt idx="198">
                        <c:v>4.7135663554072303E-2</c:v>
                      </c:pt>
                      <c:pt idx="199">
                        <c:v>4.8647292219102301E-2</c:v>
                      </c:pt>
                      <c:pt idx="200">
                        <c:v>0.156331432461738</c:v>
                      </c:pt>
                      <c:pt idx="201">
                        <c:v>6.0264790356159198E-2</c:v>
                      </c:pt>
                      <c:pt idx="202">
                        <c:v>5.0485566444694999E-2</c:v>
                      </c:pt>
                      <c:pt idx="203">
                        <c:v>4.7532170936465203E-2</c:v>
                      </c:pt>
                      <c:pt idx="204">
                        <c:v>5.01606958173215E-2</c:v>
                      </c:pt>
                      <c:pt idx="205">
                        <c:v>4.8711476959288097E-2</c:v>
                      </c:pt>
                      <c:pt idx="206">
                        <c:v>0.11061581753194299</c:v>
                      </c:pt>
                      <c:pt idx="207">
                        <c:v>4.8602189905941402E-2</c:v>
                      </c:pt>
                      <c:pt idx="208">
                        <c:v>4.7085171528160497E-2</c:v>
                      </c:pt>
                      <c:pt idx="209">
                        <c:v>4.6661609075963499E-2</c:v>
                      </c:pt>
                      <c:pt idx="210">
                        <c:v>4.7871036753058399E-2</c:v>
                      </c:pt>
                      <c:pt idx="211">
                        <c:v>4.7154522128403098E-2</c:v>
                      </c:pt>
                      <c:pt idx="212">
                        <c:v>4.7326283156871797E-2</c:v>
                      </c:pt>
                      <c:pt idx="213">
                        <c:v>4.59491433016955E-2</c:v>
                      </c:pt>
                      <c:pt idx="214">
                        <c:v>0.51240361493080799</c:v>
                      </c:pt>
                      <c:pt idx="215">
                        <c:v>4.7035866510123002E-2</c:v>
                      </c:pt>
                      <c:pt idx="216">
                        <c:v>5.2227766085416003E-2</c:v>
                      </c:pt>
                      <c:pt idx="217">
                        <c:v>0.115787594132125</c:v>
                      </c:pt>
                      <c:pt idx="218">
                        <c:v>4.7113088238984302E-2</c:v>
                      </c:pt>
                      <c:pt idx="219">
                        <c:v>4.53634324856102E-2</c:v>
                      </c:pt>
                      <c:pt idx="220">
                        <c:v>4.6607851199805699E-2</c:v>
                      </c:pt>
                      <c:pt idx="221">
                        <c:v>4.7432757019996601E-2</c:v>
                      </c:pt>
                      <c:pt idx="222">
                        <c:v>0.63801902167499003</c:v>
                      </c:pt>
                      <c:pt idx="223">
                        <c:v>7.3576768226921496E-2</c:v>
                      </c:pt>
                      <c:pt idx="224">
                        <c:v>4.7199861574917998E-2</c:v>
                      </c:pt>
                      <c:pt idx="225">
                        <c:v>0.63434384152293199</c:v>
                      </c:pt>
                      <c:pt idx="226">
                        <c:v>4.6079011596739203E-2</c:v>
                      </c:pt>
                      <c:pt idx="227">
                        <c:v>7.56094231829047E-2</c:v>
                      </c:pt>
                      <c:pt idx="228">
                        <c:v>5.8069484159350399E-2</c:v>
                      </c:pt>
                      <c:pt idx="229">
                        <c:v>5.1636765506118502E-2</c:v>
                      </c:pt>
                      <c:pt idx="230">
                        <c:v>4.7283438276499501E-2</c:v>
                      </c:pt>
                      <c:pt idx="231">
                        <c:v>4.6840076502412502E-2</c:v>
                      </c:pt>
                      <c:pt idx="232">
                        <c:v>4.8053806908428601E-2</c:v>
                      </c:pt>
                      <c:pt idx="233">
                        <c:v>4.6837065070867497E-2</c:v>
                      </c:pt>
                      <c:pt idx="234">
                        <c:v>4.58729776926338E-2</c:v>
                      </c:pt>
                      <c:pt idx="235">
                        <c:v>4.5960606262087797E-2</c:v>
                      </c:pt>
                      <c:pt idx="236">
                        <c:v>4.6920770350843598E-2</c:v>
                      </c:pt>
                      <c:pt idx="237">
                        <c:v>4.5505863185971898E-2</c:v>
                      </c:pt>
                      <c:pt idx="238">
                        <c:v>4.7930874321609702E-2</c:v>
                      </c:pt>
                      <c:pt idx="239">
                        <c:v>27.361900348663301</c:v>
                      </c:pt>
                      <c:pt idx="240">
                        <c:v>0.709514263570308</c:v>
                      </c:pt>
                      <c:pt idx="241">
                        <c:v>0.18250561296939799</c:v>
                      </c:pt>
                      <c:pt idx="242">
                        <c:v>5.4494518786668701E-2</c:v>
                      </c:pt>
                      <c:pt idx="243">
                        <c:v>5.1982207838445899E-2</c:v>
                      </c:pt>
                      <c:pt idx="244">
                        <c:v>4.9023668598383599E-2</c:v>
                      </c:pt>
                      <c:pt idx="245">
                        <c:v>4.6729444134980397E-2</c:v>
                      </c:pt>
                      <c:pt idx="246">
                        <c:v>4.8157820887863599E-2</c:v>
                      </c:pt>
                      <c:pt idx="247">
                        <c:v>4.6505251973867401E-2</c:v>
                      </c:pt>
                      <c:pt idx="248">
                        <c:v>4.4391869474202303E-2</c:v>
                      </c:pt>
                      <c:pt idx="249">
                        <c:v>8.1113083921372897E-2</c:v>
                      </c:pt>
                      <c:pt idx="250">
                        <c:v>5.8738446552306402E-2</c:v>
                      </c:pt>
                      <c:pt idx="251">
                        <c:v>4.7893741596490097E-2</c:v>
                      </c:pt>
                      <c:pt idx="252">
                        <c:v>3.9053643662482498E-2</c:v>
                      </c:pt>
                      <c:pt idx="253">
                        <c:v>5.1803267542272803E-2</c:v>
                      </c:pt>
                      <c:pt idx="254">
                        <c:v>4.9283956810832003E-2</c:v>
                      </c:pt>
                      <c:pt idx="255">
                        <c:v>4.5979382991790697E-2</c:v>
                      </c:pt>
                      <c:pt idx="256">
                        <c:v>4.1807511784136199E-2</c:v>
                      </c:pt>
                      <c:pt idx="257">
                        <c:v>5.1222554855048598E-2</c:v>
                      </c:pt>
                      <c:pt idx="258">
                        <c:v>4.6590350884944197E-2</c:v>
                      </c:pt>
                      <c:pt idx="259">
                        <c:v>5.2455864399671502E-2</c:v>
                      </c:pt>
                      <c:pt idx="260">
                        <c:v>4.5111824758350801E-2</c:v>
                      </c:pt>
                      <c:pt idx="261">
                        <c:v>3.7681217323988603E-2</c:v>
                      </c:pt>
                      <c:pt idx="262">
                        <c:v>4.3511350136250203E-2</c:v>
                      </c:pt>
                      <c:pt idx="263">
                        <c:v>4.4909360725432598E-2</c:v>
                      </c:pt>
                      <c:pt idx="264">
                        <c:v>4.5099795274436402E-2</c:v>
                      </c:pt>
                      <c:pt idx="265">
                        <c:v>4.8219090793281703E-2</c:v>
                      </c:pt>
                      <c:pt idx="266">
                        <c:v>6.2447075843810998E-2</c:v>
                      </c:pt>
                      <c:pt idx="267">
                        <c:v>5.1341850161552398E-2</c:v>
                      </c:pt>
                      <c:pt idx="268">
                        <c:v>5.06009224057197E-2</c:v>
                      </c:pt>
                      <c:pt idx="269">
                        <c:v>4.36811797134578E-2</c:v>
                      </c:pt>
                      <c:pt idx="270">
                        <c:v>3.81894933059811E-2</c:v>
                      </c:pt>
                      <c:pt idx="271">
                        <c:v>9.0001112371683095E-2</c:v>
                      </c:pt>
                      <c:pt idx="272">
                        <c:v>5.4417706727981498E-2</c:v>
                      </c:pt>
                      <c:pt idx="273">
                        <c:v>4.49306703917682E-2</c:v>
                      </c:pt>
                      <c:pt idx="274">
                        <c:v>4.0596985556185197E-2</c:v>
                      </c:pt>
                      <c:pt idx="275">
                        <c:v>0.166360177472233</c:v>
                      </c:pt>
                      <c:pt idx="276">
                        <c:v>4.30868420377373E-2</c:v>
                      </c:pt>
                      <c:pt idx="277">
                        <c:v>5.9985225163400102E-2</c:v>
                      </c:pt>
                      <c:pt idx="278">
                        <c:v>5.2571260146796701E-2</c:v>
                      </c:pt>
                      <c:pt idx="279">
                        <c:v>4.2376560308039102E-2</c:v>
                      </c:pt>
                      <c:pt idx="280">
                        <c:v>4.4629058707505401E-2</c:v>
                      </c:pt>
                      <c:pt idx="281">
                        <c:v>3.9534394508227703E-2</c:v>
                      </c:pt>
                      <c:pt idx="282">
                        <c:v>5.6075532063841797E-2</c:v>
                      </c:pt>
                      <c:pt idx="283">
                        <c:v>0.124720244705677</c:v>
                      </c:pt>
                      <c:pt idx="284">
                        <c:v>7.0307976491749205E-2</c:v>
                      </c:pt>
                      <c:pt idx="285">
                        <c:v>3.7318196389824101E-2</c:v>
                      </c:pt>
                      <c:pt idx="286">
                        <c:v>3.3565733348950702E-2</c:v>
                      </c:pt>
                      <c:pt idx="287">
                        <c:v>4.1658947728574203E-2</c:v>
                      </c:pt>
                      <c:pt idx="288">
                        <c:v>3.5730228088796098E-2</c:v>
                      </c:pt>
                      <c:pt idx="289">
                        <c:v>4.37943221069872E-2</c:v>
                      </c:pt>
                      <c:pt idx="290">
                        <c:v>4.5277808625251E-2</c:v>
                      </c:pt>
                      <c:pt idx="291">
                        <c:v>3.5388325229287101E-2</c:v>
                      </c:pt>
                      <c:pt idx="292">
                        <c:v>4.56817203946411E-2</c:v>
                      </c:pt>
                      <c:pt idx="293">
                        <c:v>7.0291042104363405E-2</c:v>
                      </c:pt>
                      <c:pt idx="294">
                        <c:v>3.7881589829921701E-2</c:v>
                      </c:pt>
                      <c:pt idx="295">
                        <c:v>7.69832155853509E-2</c:v>
                      </c:pt>
                      <c:pt idx="296">
                        <c:v>7.0594706386327699E-2</c:v>
                      </c:pt>
                      <c:pt idx="297">
                        <c:v>4.1982297915965298E-2</c:v>
                      </c:pt>
                      <c:pt idx="298">
                        <c:v>3.1710909623652597E-2</c:v>
                      </c:pt>
                      <c:pt idx="299">
                        <c:v>4.9319043718278402E-2</c:v>
                      </c:pt>
                      <c:pt idx="300">
                        <c:v>4.5947555787861298E-2</c:v>
                      </c:pt>
                      <c:pt idx="301">
                        <c:v>6.8441082686185803E-2</c:v>
                      </c:pt>
                      <c:pt idx="302">
                        <c:v>0.19265317410230601</c:v>
                      </c:pt>
                      <c:pt idx="303">
                        <c:v>3.2368340324610403E-2</c:v>
                      </c:pt>
                      <c:pt idx="304">
                        <c:v>4.2646952662616901E-2</c:v>
                      </c:pt>
                      <c:pt idx="305">
                        <c:v>6.1487429253756998E-2</c:v>
                      </c:pt>
                      <c:pt idx="306">
                        <c:v>3.09777404554188E-2</c:v>
                      </c:pt>
                      <c:pt idx="307">
                        <c:v>5.6994405053555901E-2</c:v>
                      </c:pt>
                      <c:pt idx="308">
                        <c:v>4.9349181596189701E-2</c:v>
                      </c:pt>
                      <c:pt idx="309">
                        <c:v>5.4972726944833898E-2</c:v>
                      </c:pt>
                      <c:pt idx="310">
                        <c:v>2.9155422747135101E-2</c:v>
                      </c:pt>
                      <c:pt idx="311">
                        <c:v>5.13726891949772E-2</c:v>
                      </c:pt>
                      <c:pt idx="312">
                        <c:v>4.3286346513777899E-2</c:v>
                      </c:pt>
                      <c:pt idx="313">
                        <c:v>3.2682863418012797E-2</c:v>
                      </c:pt>
                      <c:pt idx="314">
                        <c:v>3.8292530346661802E-2</c:v>
                      </c:pt>
                      <c:pt idx="315">
                        <c:v>3.4148274976760103E-2</c:v>
                      </c:pt>
                      <c:pt idx="316">
                        <c:v>4.2275822795927502E-2</c:v>
                      </c:pt>
                      <c:pt idx="317">
                        <c:v>5.7519571240991302E-2</c:v>
                      </c:pt>
                      <c:pt idx="318">
                        <c:v>6.8995423167943895E-2</c:v>
                      </c:pt>
                      <c:pt idx="319">
                        <c:v>3.5094340033829198E-2</c:v>
                      </c:pt>
                      <c:pt idx="320">
                        <c:v>4.242635730654E-2</c:v>
                      </c:pt>
                      <c:pt idx="321">
                        <c:v>6.6660012602806004E-2</c:v>
                      </c:pt>
                      <c:pt idx="322">
                        <c:v>2.9512365516275101E-2</c:v>
                      </c:pt>
                      <c:pt idx="323">
                        <c:v>4.3774964213371202E-2</c:v>
                      </c:pt>
                      <c:pt idx="324">
                        <c:v>3.9768960811197698E-2</c:v>
                      </c:pt>
                      <c:pt idx="325">
                        <c:v>2.8090641312301101E-2</c:v>
                      </c:pt>
                      <c:pt idx="326">
                        <c:v>5.1894407253712402E-2</c:v>
                      </c:pt>
                      <c:pt idx="327">
                        <c:v>4.4034298267215402E-2</c:v>
                      </c:pt>
                      <c:pt idx="328">
                        <c:v>2.58359794877469E-2</c:v>
                      </c:pt>
                      <c:pt idx="329">
                        <c:v>5.2004436980932899E-2</c:v>
                      </c:pt>
                      <c:pt idx="330">
                        <c:v>5.6957406830042599E-2</c:v>
                      </c:pt>
                      <c:pt idx="331">
                        <c:v>3.7756985463201997E-2</c:v>
                      </c:pt>
                      <c:pt idx="332">
                        <c:v>5.5006943531334403E-2</c:v>
                      </c:pt>
                      <c:pt idx="333">
                        <c:v>3.0248665511608101E-2</c:v>
                      </c:pt>
                      <c:pt idx="334">
                        <c:v>3.3468858608975999E-2</c:v>
                      </c:pt>
                      <c:pt idx="335">
                        <c:v>2.94288192968815E-2</c:v>
                      </c:pt>
                      <c:pt idx="336">
                        <c:v>5.4480345342308202E-2</c:v>
                      </c:pt>
                      <c:pt idx="337">
                        <c:v>5.6521819382905902E-2</c:v>
                      </c:pt>
                      <c:pt idx="338">
                        <c:v>3.3315719664096799E-2</c:v>
                      </c:pt>
                      <c:pt idx="339">
                        <c:v>4.4540454167872598E-2</c:v>
                      </c:pt>
                      <c:pt idx="340">
                        <c:v>4.6967956479638799E-2</c:v>
                      </c:pt>
                      <c:pt idx="341">
                        <c:v>3.72396361455321E-2</c:v>
                      </c:pt>
                      <c:pt idx="342">
                        <c:v>3.8617700468748802E-2</c:v>
                      </c:pt>
                      <c:pt idx="343">
                        <c:v>3.3231709199026203E-2</c:v>
                      </c:pt>
                      <c:pt idx="344">
                        <c:v>4.5247765351086801E-2</c:v>
                      </c:pt>
                      <c:pt idx="345">
                        <c:v>4.6177023090422098E-2</c:v>
                      </c:pt>
                      <c:pt idx="346">
                        <c:v>8.1826024614274503E-2</c:v>
                      </c:pt>
                      <c:pt idx="347">
                        <c:v>5.8276547603309102E-2</c:v>
                      </c:pt>
                      <c:pt idx="348">
                        <c:v>3.0959439985454001E-2</c:v>
                      </c:pt>
                      <c:pt idx="349">
                        <c:v>3.3901768680661901E-2</c:v>
                      </c:pt>
                      <c:pt idx="350">
                        <c:v>2.5534938070923E-2</c:v>
                      </c:pt>
                      <c:pt idx="351">
                        <c:v>7.2647210992872704E-2</c:v>
                      </c:pt>
                      <c:pt idx="352">
                        <c:v>3.4735488817095699E-2</c:v>
                      </c:pt>
                      <c:pt idx="353">
                        <c:v>2.8854943169280799E-2</c:v>
                      </c:pt>
                      <c:pt idx="354">
                        <c:v>3.9822081783786399E-2</c:v>
                      </c:pt>
                      <c:pt idx="355">
                        <c:v>4.5026503996923498E-2</c:v>
                      </c:pt>
                      <c:pt idx="356">
                        <c:v>2.75000160187482E-2</c:v>
                      </c:pt>
                      <c:pt idx="357">
                        <c:v>5.3571125585585799E-2</c:v>
                      </c:pt>
                      <c:pt idx="358">
                        <c:v>3.0328464675694701E-2</c:v>
                      </c:pt>
                      <c:pt idx="359">
                        <c:v>3.9796225205063797E-2</c:v>
                      </c:pt>
                      <c:pt idx="360">
                        <c:v>2.56976434215903E-2</c:v>
                      </c:pt>
                      <c:pt idx="361">
                        <c:v>3.0369342174381E-2</c:v>
                      </c:pt>
                      <c:pt idx="362">
                        <c:v>2.87263564020395E-2</c:v>
                      </c:pt>
                      <c:pt idx="363">
                        <c:v>7.7241274230182094E-2</c:v>
                      </c:pt>
                      <c:pt idx="364">
                        <c:v>6.9916655048727905E-2</c:v>
                      </c:pt>
                      <c:pt idx="365">
                        <c:v>2.6969990013167199E-2</c:v>
                      </c:pt>
                      <c:pt idx="366">
                        <c:v>3.0211369246244402E-2</c:v>
                      </c:pt>
                      <c:pt idx="367">
                        <c:v>5.6471699643880102E-2</c:v>
                      </c:pt>
                      <c:pt idx="368">
                        <c:v>2.5600011926144299E-2</c:v>
                      </c:pt>
                      <c:pt idx="369">
                        <c:v>2.70728188753128E-2</c:v>
                      </c:pt>
                      <c:pt idx="370">
                        <c:v>2.6535768276080399E-2</c:v>
                      </c:pt>
                      <c:pt idx="371">
                        <c:v>2.7242319602519199E-2</c:v>
                      </c:pt>
                      <c:pt idx="372">
                        <c:v>4.2243940606713298E-2</c:v>
                      </c:pt>
                      <c:pt idx="373">
                        <c:v>5.65875365212559E-2</c:v>
                      </c:pt>
                      <c:pt idx="374">
                        <c:v>2.6499917563050899E-2</c:v>
                      </c:pt>
                      <c:pt idx="375">
                        <c:v>3.0140679944306598E-2</c:v>
                      </c:pt>
                      <c:pt idx="376">
                        <c:v>4.3430916890501901E-2</c:v>
                      </c:pt>
                      <c:pt idx="377">
                        <c:v>2.5161885665729598E-2</c:v>
                      </c:pt>
                      <c:pt idx="378">
                        <c:v>2.9377385741099701E-2</c:v>
                      </c:pt>
                      <c:pt idx="379">
                        <c:v>5.6461820174008602E-2</c:v>
                      </c:pt>
                      <c:pt idx="380">
                        <c:v>2.7899229079484899E-2</c:v>
                      </c:pt>
                      <c:pt idx="381">
                        <c:v>2.7449651975184602E-2</c:v>
                      </c:pt>
                      <c:pt idx="382">
                        <c:v>3.6188861448317698E-2</c:v>
                      </c:pt>
                      <c:pt idx="383">
                        <c:v>3.8025576379150099E-2</c:v>
                      </c:pt>
                      <c:pt idx="384">
                        <c:v>2.81904921773821E-2</c:v>
                      </c:pt>
                      <c:pt idx="385">
                        <c:v>2.6513748168945299E-2</c:v>
                      </c:pt>
                      <c:pt idx="386">
                        <c:v>2.41937888227403E-2</c:v>
                      </c:pt>
                      <c:pt idx="387">
                        <c:v>4.3204316217452202E-2</c:v>
                      </c:pt>
                      <c:pt idx="388">
                        <c:v>2.8496973691508099E-2</c:v>
                      </c:pt>
                      <c:pt idx="389">
                        <c:v>2.4742132909595899E-2</c:v>
                      </c:pt>
                      <c:pt idx="390">
                        <c:v>4.0115287974476797E-2</c:v>
                      </c:pt>
                      <c:pt idx="391">
                        <c:v>4.1470150295644999E-2</c:v>
                      </c:pt>
                      <c:pt idx="392">
                        <c:v>2.83392693009227E-2</c:v>
                      </c:pt>
                      <c:pt idx="393">
                        <c:v>2.85798318870365E-2</c:v>
                      </c:pt>
                      <c:pt idx="394">
                        <c:v>2.4213439729064701E-2</c:v>
                      </c:pt>
                      <c:pt idx="395">
                        <c:v>2.77761786989867E-2</c:v>
                      </c:pt>
                      <c:pt idx="396">
                        <c:v>3.0725503973662801E-2</c:v>
                      </c:pt>
                      <c:pt idx="397">
                        <c:v>2.3904759120196101E-2</c:v>
                      </c:pt>
                      <c:pt idx="398">
                        <c:v>2.85926277376711E-2</c:v>
                      </c:pt>
                      <c:pt idx="399">
                        <c:v>2.5279965326189899E-2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963-4D89-AB81-CDA99B12A89E}"/>
                  </c:ext>
                </c:extLst>
              </c15:ser>
            </c15:filteredLineSeries>
          </c:ext>
        </c:extLst>
      </c:lineChart>
      <c:catAx>
        <c:axId val="398339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Epoch</a:t>
                </a:r>
                <a:r>
                  <a:rPr lang="en-US" baseline="0" dirty="0"/>
                  <a:t> (100 steps per epoch)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40600"/>
        <c:crosses val="autoZero"/>
        <c:auto val="1"/>
        <c:lblAlgn val="ctr"/>
        <c:lblOffset val="100"/>
        <c:tickLblSkip val="100"/>
        <c:noMultiLvlLbl val="0"/>
      </c:catAx>
      <c:valAx>
        <c:axId val="398340600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MAE</a:t>
                </a:r>
                <a:r>
                  <a:rPr lang="en-US" baseline="0" dirty="0"/>
                  <a:t>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39640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'TR3-alpha-exp2'!$C$1</c:f>
              <c:strCache>
                <c:ptCount val="1"/>
                <c:pt idx="0">
                  <c:v>mae val_loss</c:v>
                </c:pt>
              </c:strCache>
            </c:strRef>
          </c:tx>
          <c:spPr>
            <a:ln w="254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'TR3-alpha-exp2'!$C$2:$C$402</c:f>
              <c:numCache>
                <c:formatCode>General</c:formatCode>
                <c:ptCount val="401"/>
                <c:pt idx="0">
                  <c:v>3.2757578992843599</c:v>
                </c:pt>
                <c:pt idx="1">
                  <c:v>2.8680251574516298</c:v>
                </c:pt>
                <c:pt idx="2">
                  <c:v>2.45794854879379</c:v>
                </c:pt>
                <c:pt idx="3">
                  <c:v>2.0514611172675998</c:v>
                </c:pt>
                <c:pt idx="4">
                  <c:v>1.6891421973705201</c:v>
                </c:pt>
                <c:pt idx="5">
                  <c:v>1.3792007541656399</c:v>
                </c:pt>
                <c:pt idx="6">
                  <c:v>1.11642144799232</c:v>
                </c:pt>
                <c:pt idx="7">
                  <c:v>0.90351746022701196</c:v>
                </c:pt>
                <c:pt idx="8">
                  <c:v>0.74350192368030499</c:v>
                </c:pt>
                <c:pt idx="9">
                  <c:v>0.60059512376785196</c:v>
                </c:pt>
                <c:pt idx="10">
                  <c:v>0.493599065244197</c:v>
                </c:pt>
                <c:pt idx="11">
                  <c:v>0.43038905650377202</c:v>
                </c:pt>
                <c:pt idx="12">
                  <c:v>0.36857283174991601</c:v>
                </c:pt>
                <c:pt idx="13">
                  <c:v>0.31085770279169</c:v>
                </c:pt>
                <c:pt idx="14">
                  <c:v>0.241685729175806</c:v>
                </c:pt>
                <c:pt idx="15">
                  <c:v>0.21452557548880499</c:v>
                </c:pt>
                <c:pt idx="16">
                  <c:v>0.194014730006456</c:v>
                </c:pt>
                <c:pt idx="17">
                  <c:v>0.22722787499427699</c:v>
                </c:pt>
                <c:pt idx="18">
                  <c:v>0.17900359511375399</c:v>
                </c:pt>
                <c:pt idx="19">
                  <c:v>0.13606257148087</c:v>
                </c:pt>
                <c:pt idx="20">
                  <c:v>0.47364428818225801</c:v>
                </c:pt>
                <c:pt idx="21">
                  <c:v>0.12257960088551</c:v>
                </c:pt>
                <c:pt idx="22">
                  <c:v>0.105412844195961</c:v>
                </c:pt>
                <c:pt idx="23">
                  <c:v>0.113360495716333</c:v>
                </c:pt>
                <c:pt idx="24">
                  <c:v>0.110612269118428</c:v>
                </c:pt>
                <c:pt idx="25">
                  <c:v>9.3038626983761794E-2</c:v>
                </c:pt>
                <c:pt idx="26">
                  <c:v>8.1874673888087196E-2</c:v>
                </c:pt>
                <c:pt idx="27">
                  <c:v>7.7799602299928605E-2</c:v>
                </c:pt>
                <c:pt idx="28">
                  <c:v>7.1348796337842899E-2</c:v>
                </c:pt>
                <c:pt idx="29">
                  <c:v>0.14040677390992601</c:v>
                </c:pt>
                <c:pt idx="30">
                  <c:v>0.213175515681505</c:v>
                </c:pt>
                <c:pt idx="31">
                  <c:v>6.9100669622421201E-2</c:v>
                </c:pt>
                <c:pt idx="32">
                  <c:v>6.5910001806914795E-2</c:v>
                </c:pt>
                <c:pt idx="33">
                  <c:v>0.571072324216365</c:v>
                </c:pt>
                <c:pt idx="34">
                  <c:v>9.0063415244221595E-2</c:v>
                </c:pt>
                <c:pt idx="35">
                  <c:v>0.42438196077942802</c:v>
                </c:pt>
                <c:pt idx="36">
                  <c:v>7.18294364586472E-2</c:v>
                </c:pt>
                <c:pt idx="37">
                  <c:v>6.3782018385827505E-2</c:v>
                </c:pt>
                <c:pt idx="38">
                  <c:v>6.1863389629870598E-2</c:v>
                </c:pt>
                <c:pt idx="39">
                  <c:v>3367.2027148437501</c:v>
                </c:pt>
                <c:pt idx="40">
                  <c:v>0.105463458895683</c:v>
                </c:pt>
                <c:pt idx="41">
                  <c:v>7.8876957260072197E-2</c:v>
                </c:pt>
                <c:pt idx="42">
                  <c:v>6.7909210473298995E-2</c:v>
                </c:pt>
                <c:pt idx="43">
                  <c:v>6.5566832982003595E-2</c:v>
                </c:pt>
                <c:pt idx="44">
                  <c:v>6.3118160590529396E-2</c:v>
                </c:pt>
                <c:pt idx="45">
                  <c:v>6.0114048868417702E-2</c:v>
                </c:pt>
                <c:pt idx="46">
                  <c:v>6.1189248599111998E-2</c:v>
                </c:pt>
                <c:pt idx="47">
                  <c:v>6.22991098463535E-2</c:v>
                </c:pt>
                <c:pt idx="48">
                  <c:v>7.0026298575103202E-2</c:v>
                </c:pt>
                <c:pt idx="49">
                  <c:v>5.7788372412323902E-2</c:v>
                </c:pt>
                <c:pt idx="50">
                  <c:v>7.8694539032876404E-2</c:v>
                </c:pt>
                <c:pt idx="51">
                  <c:v>5.9227953739464198E-2</c:v>
                </c:pt>
                <c:pt idx="52">
                  <c:v>5.2272059563547302E-2</c:v>
                </c:pt>
                <c:pt idx="53">
                  <c:v>8.0294967412948601</c:v>
                </c:pt>
                <c:pt idx="54">
                  <c:v>5.5958132147788997E-2</c:v>
                </c:pt>
                <c:pt idx="55">
                  <c:v>5.4489398617297402E-2</c:v>
                </c:pt>
                <c:pt idx="56">
                  <c:v>0.211414567381143</c:v>
                </c:pt>
                <c:pt idx="57">
                  <c:v>5.1856533214449801E-2</c:v>
                </c:pt>
                <c:pt idx="58">
                  <c:v>5.0592129081487601E-2</c:v>
                </c:pt>
                <c:pt idx="59">
                  <c:v>42.972264919281002</c:v>
                </c:pt>
                <c:pt idx="60">
                  <c:v>6.7668759599327999E-2</c:v>
                </c:pt>
                <c:pt idx="61">
                  <c:v>6.0017634779214797E-2</c:v>
                </c:pt>
                <c:pt idx="62">
                  <c:v>6.0984028875827698E-2</c:v>
                </c:pt>
                <c:pt idx="63">
                  <c:v>5.6820424050092598E-2</c:v>
                </c:pt>
                <c:pt idx="64">
                  <c:v>5.3575132600963103E-2</c:v>
                </c:pt>
                <c:pt idx="65">
                  <c:v>5.6693338416516699E-2</c:v>
                </c:pt>
                <c:pt idx="66">
                  <c:v>5.45570353046059E-2</c:v>
                </c:pt>
                <c:pt idx="67">
                  <c:v>5.2108865566551602E-2</c:v>
                </c:pt>
                <c:pt idx="68">
                  <c:v>6.9278724193573005E-2</c:v>
                </c:pt>
                <c:pt idx="69">
                  <c:v>5.89041339606046E-2</c:v>
                </c:pt>
                <c:pt idx="70">
                  <c:v>0.10806232266128001</c:v>
                </c:pt>
                <c:pt idx="71">
                  <c:v>5.9137153215706298E-2</c:v>
                </c:pt>
                <c:pt idx="72">
                  <c:v>5.4783567227423099E-2</c:v>
                </c:pt>
                <c:pt idx="73">
                  <c:v>7.3421190045773896E-2</c:v>
                </c:pt>
                <c:pt idx="74">
                  <c:v>6.5757449604570806E-2</c:v>
                </c:pt>
                <c:pt idx="75">
                  <c:v>5.5800850652158202E-2</c:v>
                </c:pt>
                <c:pt idx="76">
                  <c:v>5.4553752578794898E-2</c:v>
                </c:pt>
                <c:pt idx="77">
                  <c:v>6.8120293542742696E-2</c:v>
                </c:pt>
                <c:pt idx="78">
                  <c:v>6.5904648452997205E-2</c:v>
                </c:pt>
                <c:pt idx="79">
                  <c:v>5.4745025373995303E-2</c:v>
                </c:pt>
                <c:pt idx="80">
                  <c:v>5.7128159217536403E-2</c:v>
                </c:pt>
                <c:pt idx="81">
                  <c:v>5.2437479011714402E-2</c:v>
                </c:pt>
                <c:pt idx="82">
                  <c:v>0.21826834551989999</c:v>
                </c:pt>
                <c:pt idx="83">
                  <c:v>5.3946575559675601E-2</c:v>
                </c:pt>
                <c:pt idx="84">
                  <c:v>5.5077546685934002E-2</c:v>
                </c:pt>
                <c:pt idx="85">
                  <c:v>8.5838696099817702E-2</c:v>
                </c:pt>
                <c:pt idx="86">
                  <c:v>5.7069073282182199E-2</c:v>
                </c:pt>
                <c:pt idx="87">
                  <c:v>5.5614398047327998E-2</c:v>
                </c:pt>
                <c:pt idx="88">
                  <c:v>5.1130398772656897E-2</c:v>
                </c:pt>
                <c:pt idx="89">
                  <c:v>4.9708492625504697E-2</c:v>
                </c:pt>
                <c:pt idx="90">
                  <c:v>1.6921589589118899</c:v>
                </c:pt>
                <c:pt idx="91">
                  <c:v>5.2940387744456502E-2</c:v>
                </c:pt>
                <c:pt idx="92">
                  <c:v>5.0324022378772398E-2</c:v>
                </c:pt>
                <c:pt idx="93">
                  <c:v>5.3742160834371999E-2</c:v>
                </c:pt>
                <c:pt idx="94">
                  <c:v>5.1108310818672099E-2</c:v>
                </c:pt>
                <c:pt idx="95">
                  <c:v>5.09055010974407E-2</c:v>
                </c:pt>
                <c:pt idx="96">
                  <c:v>341.23775360107402</c:v>
                </c:pt>
                <c:pt idx="97">
                  <c:v>6.3392083942890101E-2</c:v>
                </c:pt>
                <c:pt idx="98">
                  <c:v>6.6171464622020698E-2</c:v>
                </c:pt>
                <c:pt idx="99">
                  <c:v>5.7397082410752698E-2</c:v>
                </c:pt>
                <c:pt idx="100">
                  <c:v>5.2328852042555801E-2</c:v>
                </c:pt>
                <c:pt idx="101">
                  <c:v>5.2762039639055701E-2</c:v>
                </c:pt>
                <c:pt idx="102">
                  <c:v>5.0950829386711097E-2</c:v>
                </c:pt>
                <c:pt idx="103">
                  <c:v>4.9628655388951302E-2</c:v>
                </c:pt>
                <c:pt idx="104">
                  <c:v>7.4810074605047697E-2</c:v>
                </c:pt>
                <c:pt idx="105">
                  <c:v>6.1911579482257298E-2</c:v>
                </c:pt>
                <c:pt idx="106">
                  <c:v>5.2353605963289702E-2</c:v>
                </c:pt>
                <c:pt idx="107">
                  <c:v>5.6347588747739701E-2</c:v>
                </c:pt>
                <c:pt idx="108">
                  <c:v>5.1584978215396399E-2</c:v>
                </c:pt>
                <c:pt idx="109">
                  <c:v>4.9555927198380201E-2</c:v>
                </c:pt>
                <c:pt idx="110">
                  <c:v>6.0681138746440398E-2</c:v>
                </c:pt>
                <c:pt idx="111">
                  <c:v>0.215721292197704</c:v>
                </c:pt>
                <c:pt idx="112">
                  <c:v>5.1007473710924303E-2</c:v>
                </c:pt>
                <c:pt idx="113">
                  <c:v>5.3552813269197898E-2</c:v>
                </c:pt>
                <c:pt idx="114">
                  <c:v>5.1744743585586499E-2</c:v>
                </c:pt>
                <c:pt idx="115">
                  <c:v>0.36359181806445101</c:v>
                </c:pt>
                <c:pt idx="116">
                  <c:v>0.29014119431376401</c:v>
                </c:pt>
                <c:pt idx="117">
                  <c:v>4.903484005481E-2</c:v>
                </c:pt>
                <c:pt idx="118">
                  <c:v>4.7745362445712002E-2</c:v>
                </c:pt>
                <c:pt idx="119">
                  <c:v>7.57103113085031E-2</c:v>
                </c:pt>
                <c:pt idx="120">
                  <c:v>5.0399668794125302E-2</c:v>
                </c:pt>
                <c:pt idx="121">
                  <c:v>4.7488788925111297E-2</c:v>
                </c:pt>
                <c:pt idx="122">
                  <c:v>4.8105497546494E-2</c:v>
                </c:pt>
                <c:pt idx="123">
                  <c:v>0.55421764701604803</c:v>
                </c:pt>
                <c:pt idx="124">
                  <c:v>5.4125658497214298E-2</c:v>
                </c:pt>
                <c:pt idx="125">
                  <c:v>4.8432241324335303E-2</c:v>
                </c:pt>
                <c:pt idx="126">
                  <c:v>5.0035090874880499E-2</c:v>
                </c:pt>
                <c:pt idx="127">
                  <c:v>5.1332824146375002E-2</c:v>
                </c:pt>
                <c:pt idx="128">
                  <c:v>4.6785289738327199E-2</c:v>
                </c:pt>
                <c:pt idx="129">
                  <c:v>4.9834137763828001E-2</c:v>
                </c:pt>
                <c:pt idx="130">
                  <c:v>4.5686014648526903E-2</c:v>
                </c:pt>
                <c:pt idx="131">
                  <c:v>0.28342368915677002</c:v>
                </c:pt>
                <c:pt idx="132">
                  <c:v>4.9419031366705897E-2</c:v>
                </c:pt>
                <c:pt idx="133">
                  <c:v>4.8487313445657397E-2</c:v>
                </c:pt>
                <c:pt idx="134">
                  <c:v>4.6207694131881E-2</c:v>
                </c:pt>
                <c:pt idx="135">
                  <c:v>4.9630363844335001E-2</c:v>
                </c:pt>
                <c:pt idx="136">
                  <c:v>4.8013223838061003E-2</c:v>
                </c:pt>
                <c:pt idx="137">
                  <c:v>5.4011384621262502E-2</c:v>
                </c:pt>
                <c:pt idx="138">
                  <c:v>4.8589643742889099E-2</c:v>
                </c:pt>
                <c:pt idx="139">
                  <c:v>0.102680475488305</c:v>
                </c:pt>
                <c:pt idx="140">
                  <c:v>4.9406398590654099E-2</c:v>
                </c:pt>
                <c:pt idx="141">
                  <c:v>0.26277793005108802</c:v>
                </c:pt>
                <c:pt idx="142">
                  <c:v>5.2092585880309301E-2</c:v>
                </c:pt>
                <c:pt idx="143">
                  <c:v>5.0744091086089599E-2</c:v>
                </c:pt>
                <c:pt idx="144">
                  <c:v>8.7050432898104102E-2</c:v>
                </c:pt>
                <c:pt idx="145">
                  <c:v>0.11006342202425</c:v>
                </c:pt>
                <c:pt idx="146">
                  <c:v>5.0859875176101903E-2</c:v>
                </c:pt>
                <c:pt idx="147">
                  <c:v>5.00959585793316E-2</c:v>
                </c:pt>
                <c:pt idx="148">
                  <c:v>4.8123720344155997E-2</c:v>
                </c:pt>
                <c:pt idx="149">
                  <c:v>5.1593806445598599E-2</c:v>
                </c:pt>
                <c:pt idx="150">
                  <c:v>5.1319733299314899E-2</c:v>
                </c:pt>
                <c:pt idx="151">
                  <c:v>6.1317418850958302E-2</c:v>
                </c:pt>
                <c:pt idx="152">
                  <c:v>5.0866348389536097E-2</c:v>
                </c:pt>
                <c:pt idx="153">
                  <c:v>4.7214496359229002E-2</c:v>
                </c:pt>
                <c:pt idx="154">
                  <c:v>4.7506285738199899E-2</c:v>
                </c:pt>
                <c:pt idx="155">
                  <c:v>4.8612929433584202E-2</c:v>
                </c:pt>
                <c:pt idx="156">
                  <c:v>5.5354707650840197E-2</c:v>
                </c:pt>
                <c:pt idx="157">
                  <c:v>6.2048188161849902</c:v>
                </c:pt>
                <c:pt idx="158">
                  <c:v>4.7263364028185602E-2</c:v>
                </c:pt>
                <c:pt idx="159">
                  <c:v>5.1358540877699803E-2</c:v>
                </c:pt>
                <c:pt idx="160">
                  <c:v>4.9996627289801802E-2</c:v>
                </c:pt>
                <c:pt idx="161">
                  <c:v>4.8722212705761103E-2</c:v>
                </c:pt>
                <c:pt idx="162">
                  <c:v>4.7775623947381898E-2</c:v>
                </c:pt>
                <c:pt idx="163">
                  <c:v>4.66973017714917E-2</c:v>
                </c:pt>
                <c:pt idx="164">
                  <c:v>7.2716438435018002E-2</c:v>
                </c:pt>
                <c:pt idx="165">
                  <c:v>4.8842122759670002E-2</c:v>
                </c:pt>
                <c:pt idx="166">
                  <c:v>4.64141692221164E-2</c:v>
                </c:pt>
                <c:pt idx="167">
                  <c:v>0.31106062844395599</c:v>
                </c:pt>
                <c:pt idx="168">
                  <c:v>4.6178306415677002E-2</c:v>
                </c:pt>
                <c:pt idx="169">
                  <c:v>0.29662593334913201</c:v>
                </c:pt>
                <c:pt idx="170">
                  <c:v>5.5048200301826E-2</c:v>
                </c:pt>
                <c:pt idx="171">
                  <c:v>5.2004698403179603E-2</c:v>
                </c:pt>
                <c:pt idx="172">
                  <c:v>5.64739585854113E-2</c:v>
                </c:pt>
                <c:pt idx="173">
                  <c:v>4.9840159844607101E-2</c:v>
                </c:pt>
                <c:pt idx="174">
                  <c:v>4.8990065976977297E-2</c:v>
                </c:pt>
                <c:pt idx="175">
                  <c:v>4.7052073348313503E-2</c:v>
                </c:pt>
                <c:pt idx="176">
                  <c:v>4.8618327360600198E-2</c:v>
                </c:pt>
                <c:pt idx="177">
                  <c:v>3.0151609015464702</c:v>
                </c:pt>
                <c:pt idx="178">
                  <c:v>9.7155721411108897E-2</c:v>
                </c:pt>
                <c:pt idx="179">
                  <c:v>4.9782699309289399E-2</c:v>
                </c:pt>
                <c:pt idx="180">
                  <c:v>4.8458128571510301E-2</c:v>
                </c:pt>
                <c:pt idx="181">
                  <c:v>4.7589883655309598E-2</c:v>
                </c:pt>
                <c:pt idx="182">
                  <c:v>4.8346121273934797E-2</c:v>
                </c:pt>
                <c:pt idx="183">
                  <c:v>0.95192987322807299</c:v>
                </c:pt>
                <c:pt idx="184">
                  <c:v>5.32847402617335E-2</c:v>
                </c:pt>
                <c:pt idx="185">
                  <c:v>7.3055127039551707E-2</c:v>
                </c:pt>
                <c:pt idx="186">
                  <c:v>4.8829182107001497E-2</c:v>
                </c:pt>
                <c:pt idx="187">
                  <c:v>4.5888437479734402E-2</c:v>
                </c:pt>
                <c:pt idx="188">
                  <c:v>4.8352233730256503E-2</c:v>
                </c:pt>
                <c:pt idx="189">
                  <c:v>4.6105835568159802E-2</c:v>
                </c:pt>
                <c:pt idx="190">
                  <c:v>4.91842427663505E-2</c:v>
                </c:pt>
                <c:pt idx="191">
                  <c:v>4.8369399346411199E-2</c:v>
                </c:pt>
                <c:pt idx="192">
                  <c:v>4.7260402869433102E-2</c:v>
                </c:pt>
                <c:pt idx="193">
                  <c:v>0.16539661206305001</c:v>
                </c:pt>
                <c:pt idx="194">
                  <c:v>6.3936221078038202E-2</c:v>
                </c:pt>
                <c:pt idx="195">
                  <c:v>4.7452929653227303E-2</c:v>
                </c:pt>
                <c:pt idx="196">
                  <c:v>4.7883067540824401E-2</c:v>
                </c:pt>
                <c:pt idx="197">
                  <c:v>4.6596601903438499E-2</c:v>
                </c:pt>
                <c:pt idx="198">
                  <c:v>4.7135663554072303E-2</c:v>
                </c:pt>
                <c:pt idx="199">
                  <c:v>4.8647292219102301E-2</c:v>
                </c:pt>
                <c:pt idx="200">
                  <c:v>0.156331432461738</c:v>
                </c:pt>
                <c:pt idx="201">
                  <c:v>6.0264790356159198E-2</c:v>
                </c:pt>
                <c:pt idx="202">
                  <c:v>5.0485566444694999E-2</c:v>
                </c:pt>
                <c:pt idx="203">
                  <c:v>4.7532170936465203E-2</c:v>
                </c:pt>
                <c:pt idx="204">
                  <c:v>5.01606958173215E-2</c:v>
                </c:pt>
                <c:pt idx="205">
                  <c:v>4.8711476959288097E-2</c:v>
                </c:pt>
                <c:pt idx="206">
                  <c:v>0.11061581753194299</c:v>
                </c:pt>
                <c:pt idx="207">
                  <c:v>4.8602189905941402E-2</c:v>
                </c:pt>
                <c:pt idx="208">
                  <c:v>4.7085171528160497E-2</c:v>
                </c:pt>
                <c:pt idx="209">
                  <c:v>4.6661609075963499E-2</c:v>
                </c:pt>
                <c:pt idx="210">
                  <c:v>4.7871036753058399E-2</c:v>
                </c:pt>
                <c:pt idx="211">
                  <c:v>4.7154522128403098E-2</c:v>
                </c:pt>
                <c:pt idx="212">
                  <c:v>4.7326283156871797E-2</c:v>
                </c:pt>
                <c:pt idx="213">
                  <c:v>4.59491433016955E-2</c:v>
                </c:pt>
                <c:pt idx="214">
                  <c:v>0.51240361493080799</c:v>
                </c:pt>
                <c:pt idx="215">
                  <c:v>4.7035866510123002E-2</c:v>
                </c:pt>
                <c:pt idx="216">
                  <c:v>5.2227766085416003E-2</c:v>
                </c:pt>
                <c:pt idx="217">
                  <c:v>0.115787594132125</c:v>
                </c:pt>
                <c:pt idx="218">
                  <c:v>4.7113088238984302E-2</c:v>
                </c:pt>
                <c:pt idx="219">
                  <c:v>4.53634324856102E-2</c:v>
                </c:pt>
                <c:pt idx="220">
                  <c:v>4.6607851199805699E-2</c:v>
                </c:pt>
                <c:pt idx="221">
                  <c:v>4.7432757019996601E-2</c:v>
                </c:pt>
                <c:pt idx="222">
                  <c:v>0.63801902167499003</c:v>
                </c:pt>
                <c:pt idx="223">
                  <c:v>7.3576768226921496E-2</c:v>
                </c:pt>
                <c:pt idx="224">
                  <c:v>4.7199861574917998E-2</c:v>
                </c:pt>
                <c:pt idx="225">
                  <c:v>0.63434384152293199</c:v>
                </c:pt>
                <c:pt idx="226">
                  <c:v>4.6079011596739203E-2</c:v>
                </c:pt>
                <c:pt idx="227">
                  <c:v>7.56094231829047E-2</c:v>
                </c:pt>
                <c:pt idx="228">
                  <c:v>5.8069484159350399E-2</c:v>
                </c:pt>
                <c:pt idx="229">
                  <c:v>5.1636765506118502E-2</c:v>
                </c:pt>
                <c:pt idx="230">
                  <c:v>4.7283438276499501E-2</c:v>
                </c:pt>
                <c:pt idx="231">
                  <c:v>4.6840076502412502E-2</c:v>
                </c:pt>
                <c:pt idx="232">
                  <c:v>4.8053806908428601E-2</c:v>
                </c:pt>
                <c:pt idx="233">
                  <c:v>4.6837065070867497E-2</c:v>
                </c:pt>
                <c:pt idx="234">
                  <c:v>4.58729776926338E-2</c:v>
                </c:pt>
                <c:pt idx="235">
                  <c:v>4.5960606262087797E-2</c:v>
                </c:pt>
                <c:pt idx="236">
                  <c:v>4.6920770350843598E-2</c:v>
                </c:pt>
                <c:pt idx="237">
                  <c:v>4.5505863185971898E-2</c:v>
                </c:pt>
                <c:pt idx="238">
                  <c:v>4.7930874321609702E-2</c:v>
                </c:pt>
                <c:pt idx="239">
                  <c:v>27.361900348663301</c:v>
                </c:pt>
                <c:pt idx="240">
                  <c:v>0.709514263570308</c:v>
                </c:pt>
                <c:pt idx="241">
                  <c:v>0.18250561296939799</c:v>
                </c:pt>
                <c:pt idx="242">
                  <c:v>5.4494518786668701E-2</c:v>
                </c:pt>
                <c:pt idx="243">
                  <c:v>5.1982207838445899E-2</c:v>
                </c:pt>
                <c:pt idx="244">
                  <c:v>4.9023668598383599E-2</c:v>
                </c:pt>
                <c:pt idx="245">
                  <c:v>4.6729444134980397E-2</c:v>
                </c:pt>
                <c:pt idx="246">
                  <c:v>4.8157820887863599E-2</c:v>
                </c:pt>
                <c:pt idx="247">
                  <c:v>4.6505251973867401E-2</c:v>
                </c:pt>
                <c:pt idx="248">
                  <c:v>4.4391869474202303E-2</c:v>
                </c:pt>
                <c:pt idx="249">
                  <c:v>8.1113083921372897E-2</c:v>
                </c:pt>
                <c:pt idx="250">
                  <c:v>5.8738446552306402E-2</c:v>
                </c:pt>
                <c:pt idx="251">
                  <c:v>4.7893741596490097E-2</c:v>
                </c:pt>
                <c:pt idx="252">
                  <c:v>3.9053643662482498E-2</c:v>
                </c:pt>
                <c:pt idx="253">
                  <c:v>5.1803267542272803E-2</c:v>
                </c:pt>
                <c:pt idx="254">
                  <c:v>4.9283956810832003E-2</c:v>
                </c:pt>
                <c:pt idx="255">
                  <c:v>4.5979382991790697E-2</c:v>
                </c:pt>
                <c:pt idx="256">
                  <c:v>4.1807511784136199E-2</c:v>
                </c:pt>
                <c:pt idx="257">
                  <c:v>5.1222554855048598E-2</c:v>
                </c:pt>
                <c:pt idx="258">
                  <c:v>4.6590350884944197E-2</c:v>
                </c:pt>
                <c:pt idx="259">
                  <c:v>5.2455864399671502E-2</c:v>
                </c:pt>
                <c:pt idx="260">
                  <c:v>4.5111824758350801E-2</c:v>
                </c:pt>
                <c:pt idx="261">
                  <c:v>3.7681217323988603E-2</c:v>
                </c:pt>
                <c:pt idx="262">
                  <c:v>4.3511350136250203E-2</c:v>
                </c:pt>
                <c:pt idx="263">
                  <c:v>4.4909360725432598E-2</c:v>
                </c:pt>
                <c:pt idx="264">
                  <c:v>4.5099795274436402E-2</c:v>
                </c:pt>
                <c:pt idx="265">
                  <c:v>4.8219090793281703E-2</c:v>
                </c:pt>
                <c:pt idx="266">
                  <c:v>6.2447075843810998E-2</c:v>
                </c:pt>
                <c:pt idx="267">
                  <c:v>5.1341850161552398E-2</c:v>
                </c:pt>
                <c:pt idx="268">
                  <c:v>5.06009224057197E-2</c:v>
                </c:pt>
                <c:pt idx="269">
                  <c:v>4.36811797134578E-2</c:v>
                </c:pt>
                <c:pt idx="270">
                  <c:v>3.81894933059811E-2</c:v>
                </c:pt>
                <c:pt idx="271">
                  <c:v>9.0001112371683095E-2</c:v>
                </c:pt>
                <c:pt idx="272">
                  <c:v>5.4417706727981498E-2</c:v>
                </c:pt>
                <c:pt idx="273">
                  <c:v>4.49306703917682E-2</c:v>
                </c:pt>
                <c:pt idx="274">
                  <c:v>4.0596985556185197E-2</c:v>
                </c:pt>
                <c:pt idx="275">
                  <c:v>0.166360177472233</c:v>
                </c:pt>
                <c:pt idx="276">
                  <c:v>4.30868420377373E-2</c:v>
                </c:pt>
                <c:pt idx="277">
                  <c:v>5.9985225163400102E-2</c:v>
                </c:pt>
                <c:pt idx="278">
                  <c:v>5.2571260146796701E-2</c:v>
                </c:pt>
                <c:pt idx="279">
                  <c:v>4.2376560308039102E-2</c:v>
                </c:pt>
                <c:pt idx="280">
                  <c:v>4.4629058707505401E-2</c:v>
                </c:pt>
                <c:pt idx="281">
                  <c:v>3.9534394508227703E-2</c:v>
                </c:pt>
                <c:pt idx="282">
                  <c:v>5.6075532063841797E-2</c:v>
                </c:pt>
                <c:pt idx="283">
                  <c:v>0.124720244705677</c:v>
                </c:pt>
                <c:pt idx="284">
                  <c:v>7.0307976491749205E-2</c:v>
                </c:pt>
                <c:pt idx="285">
                  <c:v>3.7318196389824101E-2</c:v>
                </c:pt>
                <c:pt idx="286">
                  <c:v>3.3565733348950702E-2</c:v>
                </c:pt>
                <c:pt idx="287">
                  <c:v>4.1658947728574203E-2</c:v>
                </c:pt>
                <c:pt idx="288">
                  <c:v>3.5730228088796098E-2</c:v>
                </c:pt>
                <c:pt idx="289">
                  <c:v>4.37943221069872E-2</c:v>
                </c:pt>
                <c:pt idx="290">
                  <c:v>4.5277808625251E-2</c:v>
                </c:pt>
                <c:pt idx="291">
                  <c:v>3.5388325229287101E-2</c:v>
                </c:pt>
                <c:pt idx="292">
                  <c:v>4.56817203946411E-2</c:v>
                </c:pt>
                <c:pt idx="293">
                  <c:v>7.0291042104363405E-2</c:v>
                </c:pt>
                <c:pt idx="294">
                  <c:v>3.7881589829921701E-2</c:v>
                </c:pt>
                <c:pt idx="295">
                  <c:v>7.69832155853509E-2</c:v>
                </c:pt>
                <c:pt idx="296">
                  <c:v>7.0594706386327699E-2</c:v>
                </c:pt>
                <c:pt idx="297">
                  <c:v>4.1982297915965298E-2</c:v>
                </c:pt>
                <c:pt idx="298">
                  <c:v>3.1710909623652597E-2</c:v>
                </c:pt>
                <c:pt idx="299">
                  <c:v>4.9319043718278402E-2</c:v>
                </c:pt>
                <c:pt idx="300">
                  <c:v>4.5947555787861298E-2</c:v>
                </c:pt>
                <c:pt idx="301">
                  <c:v>6.8441082686185803E-2</c:v>
                </c:pt>
                <c:pt idx="302">
                  <c:v>0.19265317410230601</c:v>
                </c:pt>
                <c:pt idx="303">
                  <c:v>3.2368340324610403E-2</c:v>
                </c:pt>
                <c:pt idx="304">
                  <c:v>4.2646952662616901E-2</c:v>
                </c:pt>
                <c:pt idx="305">
                  <c:v>6.1487429253756998E-2</c:v>
                </c:pt>
                <c:pt idx="306">
                  <c:v>3.09777404554188E-2</c:v>
                </c:pt>
                <c:pt idx="307">
                  <c:v>5.6994405053555901E-2</c:v>
                </c:pt>
                <c:pt idx="308">
                  <c:v>4.9349181596189701E-2</c:v>
                </c:pt>
                <c:pt idx="309">
                  <c:v>5.4972726944833898E-2</c:v>
                </c:pt>
                <c:pt idx="310">
                  <c:v>2.9155422747135101E-2</c:v>
                </c:pt>
                <c:pt idx="311">
                  <c:v>5.13726891949772E-2</c:v>
                </c:pt>
                <c:pt idx="312">
                  <c:v>4.3286346513777899E-2</c:v>
                </c:pt>
                <c:pt idx="313">
                  <c:v>3.2682863418012797E-2</c:v>
                </c:pt>
                <c:pt idx="314">
                  <c:v>3.8292530346661802E-2</c:v>
                </c:pt>
                <c:pt idx="315">
                  <c:v>3.4148274976760103E-2</c:v>
                </c:pt>
                <c:pt idx="316">
                  <c:v>4.2275822795927502E-2</c:v>
                </c:pt>
                <c:pt idx="317">
                  <c:v>5.7519571240991302E-2</c:v>
                </c:pt>
                <c:pt idx="318">
                  <c:v>6.8995423167943895E-2</c:v>
                </c:pt>
                <c:pt idx="319">
                  <c:v>3.5094340033829198E-2</c:v>
                </c:pt>
                <c:pt idx="320">
                  <c:v>4.242635730654E-2</c:v>
                </c:pt>
                <c:pt idx="321">
                  <c:v>6.6660012602806004E-2</c:v>
                </c:pt>
                <c:pt idx="322">
                  <c:v>2.9512365516275101E-2</c:v>
                </c:pt>
                <c:pt idx="323">
                  <c:v>4.3774964213371202E-2</c:v>
                </c:pt>
                <c:pt idx="324">
                  <c:v>3.9768960811197698E-2</c:v>
                </c:pt>
                <c:pt idx="325">
                  <c:v>2.8090641312301101E-2</c:v>
                </c:pt>
                <c:pt idx="326">
                  <c:v>5.1894407253712402E-2</c:v>
                </c:pt>
                <c:pt idx="327">
                  <c:v>4.4034298267215402E-2</c:v>
                </c:pt>
                <c:pt idx="328">
                  <c:v>2.58359794877469E-2</c:v>
                </c:pt>
                <c:pt idx="329">
                  <c:v>5.2004436980932899E-2</c:v>
                </c:pt>
                <c:pt idx="330">
                  <c:v>5.6957406830042599E-2</c:v>
                </c:pt>
                <c:pt idx="331">
                  <c:v>3.7756985463201997E-2</c:v>
                </c:pt>
                <c:pt idx="332">
                  <c:v>5.5006943531334403E-2</c:v>
                </c:pt>
                <c:pt idx="333">
                  <c:v>3.0248665511608101E-2</c:v>
                </c:pt>
                <c:pt idx="334">
                  <c:v>3.3468858608975999E-2</c:v>
                </c:pt>
                <c:pt idx="335">
                  <c:v>2.94288192968815E-2</c:v>
                </c:pt>
                <c:pt idx="336">
                  <c:v>5.4480345342308202E-2</c:v>
                </c:pt>
                <c:pt idx="337">
                  <c:v>5.6521819382905902E-2</c:v>
                </c:pt>
                <c:pt idx="338">
                  <c:v>3.3315719664096799E-2</c:v>
                </c:pt>
                <c:pt idx="339">
                  <c:v>4.4540454167872598E-2</c:v>
                </c:pt>
                <c:pt idx="340">
                  <c:v>4.6967956479638799E-2</c:v>
                </c:pt>
                <c:pt idx="341">
                  <c:v>3.72396361455321E-2</c:v>
                </c:pt>
                <c:pt idx="342">
                  <c:v>3.8617700468748802E-2</c:v>
                </c:pt>
                <c:pt idx="343">
                  <c:v>3.3231709199026203E-2</c:v>
                </c:pt>
                <c:pt idx="344">
                  <c:v>4.5247765351086801E-2</c:v>
                </c:pt>
                <c:pt idx="345">
                  <c:v>4.6177023090422098E-2</c:v>
                </c:pt>
                <c:pt idx="346">
                  <c:v>8.1826024614274503E-2</c:v>
                </c:pt>
                <c:pt idx="347">
                  <c:v>5.8276547603309102E-2</c:v>
                </c:pt>
                <c:pt idx="348">
                  <c:v>3.0959439985454001E-2</c:v>
                </c:pt>
                <c:pt idx="349">
                  <c:v>3.3901768680661901E-2</c:v>
                </c:pt>
                <c:pt idx="350">
                  <c:v>2.5534938070923E-2</c:v>
                </c:pt>
                <c:pt idx="351">
                  <c:v>7.2647210992872704E-2</c:v>
                </c:pt>
                <c:pt idx="352">
                  <c:v>3.4735488817095699E-2</c:v>
                </c:pt>
                <c:pt idx="353">
                  <c:v>2.8854943169280799E-2</c:v>
                </c:pt>
                <c:pt idx="354">
                  <c:v>3.9822081783786399E-2</c:v>
                </c:pt>
                <c:pt idx="355">
                  <c:v>4.5026503996923498E-2</c:v>
                </c:pt>
                <c:pt idx="356">
                  <c:v>2.75000160187482E-2</c:v>
                </c:pt>
                <c:pt idx="357">
                  <c:v>5.3571125585585799E-2</c:v>
                </c:pt>
                <c:pt idx="358">
                  <c:v>3.0328464675694701E-2</c:v>
                </c:pt>
                <c:pt idx="359">
                  <c:v>3.9796225205063797E-2</c:v>
                </c:pt>
                <c:pt idx="360">
                  <c:v>2.56976434215903E-2</c:v>
                </c:pt>
                <c:pt idx="361">
                  <c:v>3.0369342174381E-2</c:v>
                </c:pt>
                <c:pt idx="362">
                  <c:v>2.87263564020395E-2</c:v>
                </c:pt>
                <c:pt idx="363">
                  <c:v>7.7241274230182094E-2</c:v>
                </c:pt>
                <c:pt idx="364">
                  <c:v>6.9916655048727905E-2</c:v>
                </c:pt>
                <c:pt idx="365">
                  <c:v>2.6969990013167199E-2</c:v>
                </c:pt>
                <c:pt idx="366">
                  <c:v>3.0211369246244402E-2</c:v>
                </c:pt>
                <c:pt idx="367">
                  <c:v>5.6471699643880102E-2</c:v>
                </c:pt>
                <c:pt idx="368">
                  <c:v>2.5600011926144299E-2</c:v>
                </c:pt>
                <c:pt idx="369">
                  <c:v>2.70728188753128E-2</c:v>
                </c:pt>
                <c:pt idx="370">
                  <c:v>2.6535768276080399E-2</c:v>
                </c:pt>
                <c:pt idx="371">
                  <c:v>2.7242319602519199E-2</c:v>
                </c:pt>
                <c:pt idx="372">
                  <c:v>4.2243940606713298E-2</c:v>
                </c:pt>
                <c:pt idx="373">
                  <c:v>5.65875365212559E-2</c:v>
                </c:pt>
                <c:pt idx="374">
                  <c:v>2.6499917563050899E-2</c:v>
                </c:pt>
                <c:pt idx="375">
                  <c:v>3.0140679944306598E-2</c:v>
                </c:pt>
                <c:pt idx="376">
                  <c:v>4.3430916890501901E-2</c:v>
                </c:pt>
                <c:pt idx="377">
                  <c:v>2.5161885665729598E-2</c:v>
                </c:pt>
                <c:pt idx="378">
                  <c:v>2.9377385741099701E-2</c:v>
                </c:pt>
                <c:pt idx="379">
                  <c:v>5.6461820174008602E-2</c:v>
                </c:pt>
                <c:pt idx="380">
                  <c:v>2.7899229079484899E-2</c:v>
                </c:pt>
                <c:pt idx="381">
                  <c:v>2.7449651975184602E-2</c:v>
                </c:pt>
                <c:pt idx="382">
                  <c:v>3.6188861448317698E-2</c:v>
                </c:pt>
                <c:pt idx="383">
                  <c:v>3.8025576379150099E-2</c:v>
                </c:pt>
                <c:pt idx="384">
                  <c:v>2.81904921773821E-2</c:v>
                </c:pt>
                <c:pt idx="385">
                  <c:v>2.6513748168945299E-2</c:v>
                </c:pt>
                <c:pt idx="386">
                  <c:v>2.41937888227403E-2</c:v>
                </c:pt>
                <c:pt idx="387">
                  <c:v>4.3204316217452202E-2</c:v>
                </c:pt>
                <c:pt idx="388">
                  <c:v>2.8496973691508099E-2</c:v>
                </c:pt>
                <c:pt idx="389">
                  <c:v>2.4742132909595899E-2</c:v>
                </c:pt>
                <c:pt idx="390">
                  <c:v>4.0115287974476797E-2</c:v>
                </c:pt>
                <c:pt idx="391">
                  <c:v>4.1470150295644999E-2</c:v>
                </c:pt>
                <c:pt idx="392">
                  <c:v>2.83392693009227E-2</c:v>
                </c:pt>
                <c:pt idx="393">
                  <c:v>2.85798318870365E-2</c:v>
                </c:pt>
                <c:pt idx="394">
                  <c:v>2.4213439729064701E-2</c:v>
                </c:pt>
                <c:pt idx="395">
                  <c:v>2.77761786989867E-2</c:v>
                </c:pt>
                <c:pt idx="396">
                  <c:v>3.0725503973662801E-2</c:v>
                </c:pt>
                <c:pt idx="397">
                  <c:v>2.3904759120196101E-2</c:v>
                </c:pt>
                <c:pt idx="398">
                  <c:v>2.85926277376711E-2</c:v>
                </c:pt>
                <c:pt idx="399">
                  <c:v>2.5279965326189899E-2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5-49B1-9BD1-B930146F7C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339640"/>
        <c:axId val="39834060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'TR3-alpha-exp2'!$A$1</c15:sqref>
                        </c15:formulaRef>
                      </c:ext>
                    </c:extLst>
                    <c:strCache>
                      <c:ptCount val="1"/>
                      <c:pt idx="0">
                        <c:v>epoch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'TR3-alpha-exp2'!$A$2:$A$402</c15:sqref>
                        </c15:formulaRef>
                      </c:ext>
                    </c:extLst>
                    <c:numCache>
                      <c:formatCode>General</c:formatCode>
                      <c:ptCount val="4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  <c:pt idx="145">
                        <c:v>145</c:v>
                      </c:pt>
                      <c:pt idx="146">
                        <c:v>146</c:v>
                      </c:pt>
                      <c:pt idx="147">
                        <c:v>147</c:v>
                      </c:pt>
                      <c:pt idx="148">
                        <c:v>148</c:v>
                      </c:pt>
                      <c:pt idx="149">
                        <c:v>149</c:v>
                      </c:pt>
                      <c:pt idx="150">
                        <c:v>150</c:v>
                      </c:pt>
                      <c:pt idx="151">
                        <c:v>151</c:v>
                      </c:pt>
                      <c:pt idx="152">
                        <c:v>152</c:v>
                      </c:pt>
                      <c:pt idx="153">
                        <c:v>153</c:v>
                      </c:pt>
                      <c:pt idx="154">
                        <c:v>154</c:v>
                      </c:pt>
                      <c:pt idx="155">
                        <c:v>155</c:v>
                      </c:pt>
                      <c:pt idx="156">
                        <c:v>156</c:v>
                      </c:pt>
                      <c:pt idx="157">
                        <c:v>157</c:v>
                      </c:pt>
                      <c:pt idx="158">
                        <c:v>158</c:v>
                      </c:pt>
                      <c:pt idx="159">
                        <c:v>159</c:v>
                      </c:pt>
                      <c:pt idx="160">
                        <c:v>160</c:v>
                      </c:pt>
                      <c:pt idx="161">
                        <c:v>161</c:v>
                      </c:pt>
                      <c:pt idx="162">
                        <c:v>162</c:v>
                      </c:pt>
                      <c:pt idx="163">
                        <c:v>163</c:v>
                      </c:pt>
                      <c:pt idx="164">
                        <c:v>164</c:v>
                      </c:pt>
                      <c:pt idx="165">
                        <c:v>165</c:v>
                      </c:pt>
                      <c:pt idx="166">
                        <c:v>166</c:v>
                      </c:pt>
                      <c:pt idx="167">
                        <c:v>167</c:v>
                      </c:pt>
                      <c:pt idx="168">
                        <c:v>168</c:v>
                      </c:pt>
                      <c:pt idx="169">
                        <c:v>169</c:v>
                      </c:pt>
                      <c:pt idx="170">
                        <c:v>170</c:v>
                      </c:pt>
                      <c:pt idx="171">
                        <c:v>171</c:v>
                      </c:pt>
                      <c:pt idx="172">
                        <c:v>172</c:v>
                      </c:pt>
                      <c:pt idx="173">
                        <c:v>173</c:v>
                      </c:pt>
                      <c:pt idx="174">
                        <c:v>174</c:v>
                      </c:pt>
                      <c:pt idx="175">
                        <c:v>175</c:v>
                      </c:pt>
                      <c:pt idx="176">
                        <c:v>176</c:v>
                      </c:pt>
                      <c:pt idx="177">
                        <c:v>177</c:v>
                      </c:pt>
                      <c:pt idx="178">
                        <c:v>178</c:v>
                      </c:pt>
                      <c:pt idx="179">
                        <c:v>179</c:v>
                      </c:pt>
                      <c:pt idx="180">
                        <c:v>180</c:v>
                      </c:pt>
                      <c:pt idx="181">
                        <c:v>181</c:v>
                      </c:pt>
                      <c:pt idx="182">
                        <c:v>182</c:v>
                      </c:pt>
                      <c:pt idx="183">
                        <c:v>183</c:v>
                      </c:pt>
                      <c:pt idx="184">
                        <c:v>184</c:v>
                      </c:pt>
                      <c:pt idx="185">
                        <c:v>185</c:v>
                      </c:pt>
                      <c:pt idx="186">
                        <c:v>186</c:v>
                      </c:pt>
                      <c:pt idx="187">
                        <c:v>187</c:v>
                      </c:pt>
                      <c:pt idx="188">
                        <c:v>188</c:v>
                      </c:pt>
                      <c:pt idx="189">
                        <c:v>189</c:v>
                      </c:pt>
                      <c:pt idx="190">
                        <c:v>190</c:v>
                      </c:pt>
                      <c:pt idx="191">
                        <c:v>191</c:v>
                      </c:pt>
                      <c:pt idx="192">
                        <c:v>192</c:v>
                      </c:pt>
                      <c:pt idx="193">
                        <c:v>193</c:v>
                      </c:pt>
                      <c:pt idx="194">
                        <c:v>194</c:v>
                      </c:pt>
                      <c:pt idx="195">
                        <c:v>195</c:v>
                      </c:pt>
                      <c:pt idx="196">
                        <c:v>196</c:v>
                      </c:pt>
                      <c:pt idx="197">
                        <c:v>197</c:v>
                      </c:pt>
                      <c:pt idx="198">
                        <c:v>198</c:v>
                      </c:pt>
                      <c:pt idx="199">
                        <c:v>199</c:v>
                      </c:pt>
                      <c:pt idx="200">
                        <c:v>200</c:v>
                      </c:pt>
                      <c:pt idx="201">
                        <c:v>201</c:v>
                      </c:pt>
                      <c:pt idx="202">
                        <c:v>202</c:v>
                      </c:pt>
                      <c:pt idx="203">
                        <c:v>203</c:v>
                      </c:pt>
                      <c:pt idx="204">
                        <c:v>204</c:v>
                      </c:pt>
                      <c:pt idx="205">
                        <c:v>205</c:v>
                      </c:pt>
                      <c:pt idx="206">
                        <c:v>206</c:v>
                      </c:pt>
                      <c:pt idx="207">
                        <c:v>207</c:v>
                      </c:pt>
                      <c:pt idx="208">
                        <c:v>208</c:v>
                      </c:pt>
                      <c:pt idx="209">
                        <c:v>209</c:v>
                      </c:pt>
                      <c:pt idx="210">
                        <c:v>210</c:v>
                      </c:pt>
                      <c:pt idx="211">
                        <c:v>211</c:v>
                      </c:pt>
                      <c:pt idx="212">
                        <c:v>212</c:v>
                      </c:pt>
                      <c:pt idx="213">
                        <c:v>213</c:v>
                      </c:pt>
                      <c:pt idx="214">
                        <c:v>214</c:v>
                      </c:pt>
                      <c:pt idx="215">
                        <c:v>215</c:v>
                      </c:pt>
                      <c:pt idx="216">
                        <c:v>216</c:v>
                      </c:pt>
                      <c:pt idx="217">
                        <c:v>217</c:v>
                      </c:pt>
                      <c:pt idx="218">
                        <c:v>218</c:v>
                      </c:pt>
                      <c:pt idx="219">
                        <c:v>219</c:v>
                      </c:pt>
                      <c:pt idx="220">
                        <c:v>220</c:v>
                      </c:pt>
                      <c:pt idx="221">
                        <c:v>221</c:v>
                      </c:pt>
                      <c:pt idx="222">
                        <c:v>222</c:v>
                      </c:pt>
                      <c:pt idx="223">
                        <c:v>223</c:v>
                      </c:pt>
                      <c:pt idx="224">
                        <c:v>224</c:v>
                      </c:pt>
                      <c:pt idx="225">
                        <c:v>225</c:v>
                      </c:pt>
                      <c:pt idx="226">
                        <c:v>226</c:v>
                      </c:pt>
                      <c:pt idx="227">
                        <c:v>227</c:v>
                      </c:pt>
                      <c:pt idx="228">
                        <c:v>228</c:v>
                      </c:pt>
                      <c:pt idx="229">
                        <c:v>229</c:v>
                      </c:pt>
                      <c:pt idx="230">
                        <c:v>230</c:v>
                      </c:pt>
                      <c:pt idx="231">
                        <c:v>231</c:v>
                      </c:pt>
                      <c:pt idx="232">
                        <c:v>232</c:v>
                      </c:pt>
                      <c:pt idx="233">
                        <c:v>233</c:v>
                      </c:pt>
                      <c:pt idx="234">
                        <c:v>234</c:v>
                      </c:pt>
                      <c:pt idx="235">
                        <c:v>235</c:v>
                      </c:pt>
                      <c:pt idx="236">
                        <c:v>236</c:v>
                      </c:pt>
                      <c:pt idx="237">
                        <c:v>237</c:v>
                      </c:pt>
                      <c:pt idx="238">
                        <c:v>238</c:v>
                      </c:pt>
                      <c:pt idx="239">
                        <c:v>239</c:v>
                      </c:pt>
                      <c:pt idx="240">
                        <c:v>240</c:v>
                      </c:pt>
                      <c:pt idx="241">
                        <c:v>241</c:v>
                      </c:pt>
                      <c:pt idx="242">
                        <c:v>242</c:v>
                      </c:pt>
                      <c:pt idx="243">
                        <c:v>243</c:v>
                      </c:pt>
                      <c:pt idx="244">
                        <c:v>244</c:v>
                      </c:pt>
                      <c:pt idx="245">
                        <c:v>245</c:v>
                      </c:pt>
                      <c:pt idx="246">
                        <c:v>246</c:v>
                      </c:pt>
                      <c:pt idx="247">
                        <c:v>247</c:v>
                      </c:pt>
                      <c:pt idx="248">
                        <c:v>248</c:v>
                      </c:pt>
                      <c:pt idx="249">
                        <c:v>249</c:v>
                      </c:pt>
                      <c:pt idx="250">
                        <c:v>250</c:v>
                      </c:pt>
                      <c:pt idx="251">
                        <c:v>251</c:v>
                      </c:pt>
                      <c:pt idx="252">
                        <c:v>252</c:v>
                      </c:pt>
                      <c:pt idx="253">
                        <c:v>253</c:v>
                      </c:pt>
                      <c:pt idx="254">
                        <c:v>254</c:v>
                      </c:pt>
                      <c:pt idx="255">
                        <c:v>255</c:v>
                      </c:pt>
                      <c:pt idx="256">
                        <c:v>256</c:v>
                      </c:pt>
                      <c:pt idx="257">
                        <c:v>257</c:v>
                      </c:pt>
                      <c:pt idx="258">
                        <c:v>258</c:v>
                      </c:pt>
                      <c:pt idx="259">
                        <c:v>259</c:v>
                      </c:pt>
                      <c:pt idx="260">
                        <c:v>260</c:v>
                      </c:pt>
                      <c:pt idx="261">
                        <c:v>261</c:v>
                      </c:pt>
                      <c:pt idx="262">
                        <c:v>262</c:v>
                      </c:pt>
                      <c:pt idx="263">
                        <c:v>263</c:v>
                      </c:pt>
                      <c:pt idx="264">
                        <c:v>264</c:v>
                      </c:pt>
                      <c:pt idx="265">
                        <c:v>265</c:v>
                      </c:pt>
                      <c:pt idx="266">
                        <c:v>266</c:v>
                      </c:pt>
                      <c:pt idx="267">
                        <c:v>267</c:v>
                      </c:pt>
                      <c:pt idx="268">
                        <c:v>268</c:v>
                      </c:pt>
                      <c:pt idx="269">
                        <c:v>269</c:v>
                      </c:pt>
                      <c:pt idx="270">
                        <c:v>270</c:v>
                      </c:pt>
                      <c:pt idx="271">
                        <c:v>271</c:v>
                      </c:pt>
                      <c:pt idx="272">
                        <c:v>272</c:v>
                      </c:pt>
                      <c:pt idx="273">
                        <c:v>273</c:v>
                      </c:pt>
                      <c:pt idx="274">
                        <c:v>274</c:v>
                      </c:pt>
                      <c:pt idx="275">
                        <c:v>275</c:v>
                      </c:pt>
                      <c:pt idx="276">
                        <c:v>276</c:v>
                      </c:pt>
                      <c:pt idx="277">
                        <c:v>277</c:v>
                      </c:pt>
                      <c:pt idx="278">
                        <c:v>278</c:v>
                      </c:pt>
                      <c:pt idx="279">
                        <c:v>279</c:v>
                      </c:pt>
                      <c:pt idx="280">
                        <c:v>280</c:v>
                      </c:pt>
                      <c:pt idx="281">
                        <c:v>281</c:v>
                      </c:pt>
                      <c:pt idx="282">
                        <c:v>282</c:v>
                      </c:pt>
                      <c:pt idx="283">
                        <c:v>283</c:v>
                      </c:pt>
                      <c:pt idx="284">
                        <c:v>284</c:v>
                      </c:pt>
                      <c:pt idx="285">
                        <c:v>285</c:v>
                      </c:pt>
                      <c:pt idx="286">
                        <c:v>286</c:v>
                      </c:pt>
                      <c:pt idx="287">
                        <c:v>287</c:v>
                      </c:pt>
                      <c:pt idx="288">
                        <c:v>288</c:v>
                      </c:pt>
                      <c:pt idx="289">
                        <c:v>289</c:v>
                      </c:pt>
                      <c:pt idx="290">
                        <c:v>290</c:v>
                      </c:pt>
                      <c:pt idx="291">
                        <c:v>291</c:v>
                      </c:pt>
                      <c:pt idx="292">
                        <c:v>292</c:v>
                      </c:pt>
                      <c:pt idx="293">
                        <c:v>293</c:v>
                      </c:pt>
                      <c:pt idx="294">
                        <c:v>294</c:v>
                      </c:pt>
                      <c:pt idx="295">
                        <c:v>295</c:v>
                      </c:pt>
                      <c:pt idx="296">
                        <c:v>296</c:v>
                      </c:pt>
                      <c:pt idx="297">
                        <c:v>297</c:v>
                      </c:pt>
                      <c:pt idx="298">
                        <c:v>298</c:v>
                      </c:pt>
                      <c:pt idx="299">
                        <c:v>299</c:v>
                      </c:pt>
                      <c:pt idx="300">
                        <c:v>300</c:v>
                      </c:pt>
                      <c:pt idx="301">
                        <c:v>301</c:v>
                      </c:pt>
                      <c:pt idx="302">
                        <c:v>302</c:v>
                      </c:pt>
                      <c:pt idx="303">
                        <c:v>303</c:v>
                      </c:pt>
                      <c:pt idx="304">
                        <c:v>304</c:v>
                      </c:pt>
                      <c:pt idx="305">
                        <c:v>305</c:v>
                      </c:pt>
                      <c:pt idx="306">
                        <c:v>306</c:v>
                      </c:pt>
                      <c:pt idx="307">
                        <c:v>307</c:v>
                      </c:pt>
                      <c:pt idx="308">
                        <c:v>308</c:v>
                      </c:pt>
                      <c:pt idx="309">
                        <c:v>309</c:v>
                      </c:pt>
                      <c:pt idx="310">
                        <c:v>310</c:v>
                      </c:pt>
                      <c:pt idx="311">
                        <c:v>311</c:v>
                      </c:pt>
                      <c:pt idx="312">
                        <c:v>312</c:v>
                      </c:pt>
                      <c:pt idx="313">
                        <c:v>313</c:v>
                      </c:pt>
                      <c:pt idx="314">
                        <c:v>314</c:v>
                      </c:pt>
                      <c:pt idx="315">
                        <c:v>315</c:v>
                      </c:pt>
                      <c:pt idx="316">
                        <c:v>316</c:v>
                      </c:pt>
                      <c:pt idx="317">
                        <c:v>317</c:v>
                      </c:pt>
                      <c:pt idx="318">
                        <c:v>318</c:v>
                      </c:pt>
                      <c:pt idx="319">
                        <c:v>319</c:v>
                      </c:pt>
                      <c:pt idx="320">
                        <c:v>320</c:v>
                      </c:pt>
                      <c:pt idx="321">
                        <c:v>321</c:v>
                      </c:pt>
                      <c:pt idx="322">
                        <c:v>322</c:v>
                      </c:pt>
                      <c:pt idx="323">
                        <c:v>323</c:v>
                      </c:pt>
                      <c:pt idx="324">
                        <c:v>324</c:v>
                      </c:pt>
                      <c:pt idx="325">
                        <c:v>325</c:v>
                      </c:pt>
                      <c:pt idx="326">
                        <c:v>326</c:v>
                      </c:pt>
                      <c:pt idx="327">
                        <c:v>327</c:v>
                      </c:pt>
                      <c:pt idx="328">
                        <c:v>328</c:v>
                      </c:pt>
                      <c:pt idx="329">
                        <c:v>329</c:v>
                      </c:pt>
                      <c:pt idx="330">
                        <c:v>330</c:v>
                      </c:pt>
                      <c:pt idx="331">
                        <c:v>331</c:v>
                      </c:pt>
                      <c:pt idx="332">
                        <c:v>332</c:v>
                      </c:pt>
                      <c:pt idx="333">
                        <c:v>333</c:v>
                      </c:pt>
                      <c:pt idx="334">
                        <c:v>334</c:v>
                      </c:pt>
                      <c:pt idx="335">
                        <c:v>335</c:v>
                      </c:pt>
                      <c:pt idx="336">
                        <c:v>336</c:v>
                      </c:pt>
                      <c:pt idx="337">
                        <c:v>337</c:v>
                      </c:pt>
                      <c:pt idx="338">
                        <c:v>338</c:v>
                      </c:pt>
                      <c:pt idx="339">
                        <c:v>339</c:v>
                      </c:pt>
                      <c:pt idx="340">
                        <c:v>340</c:v>
                      </c:pt>
                      <c:pt idx="341">
                        <c:v>341</c:v>
                      </c:pt>
                      <c:pt idx="342">
                        <c:v>342</c:v>
                      </c:pt>
                      <c:pt idx="343">
                        <c:v>343</c:v>
                      </c:pt>
                      <c:pt idx="344">
                        <c:v>344</c:v>
                      </c:pt>
                      <c:pt idx="345">
                        <c:v>345</c:v>
                      </c:pt>
                      <c:pt idx="346">
                        <c:v>346</c:v>
                      </c:pt>
                      <c:pt idx="347">
                        <c:v>347</c:v>
                      </c:pt>
                      <c:pt idx="348">
                        <c:v>348</c:v>
                      </c:pt>
                      <c:pt idx="349">
                        <c:v>349</c:v>
                      </c:pt>
                      <c:pt idx="350">
                        <c:v>350</c:v>
                      </c:pt>
                      <c:pt idx="351">
                        <c:v>351</c:v>
                      </c:pt>
                      <c:pt idx="352">
                        <c:v>352</c:v>
                      </c:pt>
                      <c:pt idx="353">
                        <c:v>353</c:v>
                      </c:pt>
                      <c:pt idx="354">
                        <c:v>354</c:v>
                      </c:pt>
                      <c:pt idx="355">
                        <c:v>355</c:v>
                      </c:pt>
                      <c:pt idx="356">
                        <c:v>356</c:v>
                      </c:pt>
                      <c:pt idx="357">
                        <c:v>357</c:v>
                      </c:pt>
                      <c:pt idx="358">
                        <c:v>358</c:v>
                      </c:pt>
                      <c:pt idx="359">
                        <c:v>359</c:v>
                      </c:pt>
                      <c:pt idx="360">
                        <c:v>360</c:v>
                      </c:pt>
                      <c:pt idx="361">
                        <c:v>361</c:v>
                      </c:pt>
                      <c:pt idx="362">
                        <c:v>362</c:v>
                      </c:pt>
                      <c:pt idx="363">
                        <c:v>363</c:v>
                      </c:pt>
                      <c:pt idx="364">
                        <c:v>364</c:v>
                      </c:pt>
                      <c:pt idx="365">
                        <c:v>365</c:v>
                      </c:pt>
                      <c:pt idx="366">
                        <c:v>366</c:v>
                      </c:pt>
                      <c:pt idx="367">
                        <c:v>367</c:v>
                      </c:pt>
                      <c:pt idx="368">
                        <c:v>368</c:v>
                      </c:pt>
                      <c:pt idx="369">
                        <c:v>369</c:v>
                      </c:pt>
                      <c:pt idx="370">
                        <c:v>370</c:v>
                      </c:pt>
                      <c:pt idx="371">
                        <c:v>371</c:v>
                      </c:pt>
                      <c:pt idx="372">
                        <c:v>372</c:v>
                      </c:pt>
                      <c:pt idx="373">
                        <c:v>373</c:v>
                      </c:pt>
                      <c:pt idx="374">
                        <c:v>374</c:v>
                      </c:pt>
                      <c:pt idx="375">
                        <c:v>375</c:v>
                      </c:pt>
                      <c:pt idx="376">
                        <c:v>376</c:v>
                      </c:pt>
                      <c:pt idx="377">
                        <c:v>377</c:v>
                      </c:pt>
                      <c:pt idx="378">
                        <c:v>378</c:v>
                      </c:pt>
                      <c:pt idx="379">
                        <c:v>379</c:v>
                      </c:pt>
                      <c:pt idx="380">
                        <c:v>380</c:v>
                      </c:pt>
                      <c:pt idx="381">
                        <c:v>381</c:v>
                      </c:pt>
                      <c:pt idx="382">
                        <c:v>382</c:v>
                      </c:pt>
                      <c:pt idx="383">
                        <c:v>383</c:v>
                      </c:pt>
                      <c:pt idx="384">
                        <c:v>384</c:v>
                      </c:pt>
                      <c:pt idx="385">
                        <c:v>385</c:v>
                      </c:pt>
                      <c:pt idx="386">
                        <c:v>386</c:v>
                      </c:pt>
                      <c:pt idx="387">
                        <c:v>387</c:v>
                      </c:pt>
                      <c:pt idx="388">
                        <c:v>388</c:v>
                      </c:pt>
                      <c:pt idx="389">
                        <c:v>389</c:v>
                      </c:pt>
                      <c:pt idx="390">
                        <c:v>390</c:v>
                      </c:pt>
                      <c:pt idx="391">
                        <c:v>391</c:v>
                      </c:pt>
                      <c:pt idx="392">
                        <c:v>392</c:v>
                      </c:pt>
                      <c:pt idx="393">
                        <c:v>393</c:v>
                      </c:pt>
                      <c:pt idx="394">
                        <c:v>394</c:v>
                      </c:pt>
                      <c:pt idx="395">
                        <c:v>395</c:v>
                      </c:pt>
                      <c:pt idx="396">
                        <c:v>396</c:v>
                      </c:pt>
                      <c:pt idx="397">
                        <c:v>397</c:v>
                      </c:pt>
                      <c:pt idx="398">
                        <c:v>398</c:v>
                      </c:pt>
                      <c:pt idx="399">
                        <c:v>399</c:v>
                      </c:pt>
                      <c:pt idx="400">
                        <c:v>400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BA5-49B1-9BD1-B930146F7C71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'TR3-alpha-exp2'!$B$1</c15:sqref>
                        </c15:formulaRef>
                      </c:ext>
                    </c:extLst>
                    <c:strCache>
                      <c:ptCount val="1"/>
                      <c:pt idx="0">
                        <c:v>mae loss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'TR3-alpha-exp2'!$B$2:$B$402</c15:sqref>
                        </c15:formulaRef>
                      </c:ext>
                    </c:extLst>
                    <c:numCache>
                      <c:formatCode>General</c:formatCode>
                      <c:ptCount val="401"/>
                      <c:pt idx="0">
                        <c:v>3.4788084197044302</c:v>
                      </c:pt>
                      <c:pt idx="1">
                        <c:v>3.0767233896255402</c:v>
                      </c:pt>
                      <c:pt idx="2">
                        <c:v>2.6695390868186899</c:v>
                      </c:pt>
                      <c:pt idx="3">
                        <c:v>2.2494962310791</c:v>
                      </c:pt>
                      <c:pt idx="4">
                        <c:v>1.8648266029357901</c:v>
                      </c:pt>
                      <c:pt idx="5">
                        <c:v>1.5293058109283399</c:v>
                      </c:pt>
                      <c:pt idx="6">
                        <c:v>1.2423862850666001</c:v>
                      </c:pt>
                      <c:pt idx="7">
                        <c:v>1.00680108070373</c:v>
                      </c:pt>
                      <c:pt idx="8">
                        <c:v>0.81800352632999396</c:v>
                      </c:pt>
                      <c:pt idx="9">
                        <c:v>0.66050219774246199</c:v>
                      </c:pt>
                      <c:pt idx="10">
                        <c:v>0.54367347925901399</c:v>
                      </c:pt>
                      <c:pt idx="11">
                        <c:v>0.44860729217529299</c:v>
                      </c:pt>
                      <c:pt idx="12">
                        <c:v>0.37355438172817201</c:v>
                      </c:pt>
                      <c:pt idx="13">
                        <c:v>0.30911113590001998</c:v>
                      </c:pt>
                      <c:pt idx="14">
                        <c:v>0.26068930417299202</c:v>
                      </c:pt>
                      <c:pt idx="15">
                        <c:v>0.22835315912961901</c:v>
                      </c:pt>
                      <c:pt idx="16">
                        <c:v>0.19410762593150099</c:v>
                      </c:pt>
                      <c:pt idx="17">
                        <c:v>0.16907172814011501</c:v>
                      </c:pt>
                      <c:pt idx="18">
                        <c:v>0.15533350244164401</c:v>
                      </c:pt>
                      <c:pt idx="19">
                        <c:v>0.14738207787275301</c:v>
                      </c:pt>
                      <c:pt idx="20">
                        <c:v>0.13272272311151001</c:v>
                      </c:pt>
                      <c:pt idx="21">
                        <c:v>0.128394782990217</c:v>
                      </c:pt>
                      <c:pt idx="22">
                        <c:v>0.11526194885373101</c:v>
                      </c:pt>
                      <c:pt idx="23">
                        <c:v>0.101576764285564</c:v>
                      </c:pt>
                      <c:pt idx="24">
                        <c:v>9.6987263113260197E-2</c:v>
                      </c:pt>
                      <c:pt idx="25">
                        <c:v>9.9951824769377695E-2</c:v>
                      </c:pt>
                      <c:pt idx="26">
                        <c:v>8.5364528447389607E-2</c:v>
                      </c:pt>
                      <c:pt idx="27">
                        <c:v>7.9196294620633101E-2</c:v>
                      </c:pt>
                      <c:pt idx="28">
                        <c:v>7.4175855517387396E-2</c:v>
                      </c:pt>
                      <c:pt idx="29">
                        <c:v>7.1570734605193101E-2</c:v>
                      </c:pt>
                      <c:pt idx="30">
                        <c:v>7.7714072093367503E-2</c:v>
                      </c:pt>
                      <c:pt idx="31">
                        <c:v>7.1330243833363005E-2</c:v>
                      </c:pt>
                      <c:pt idx="32">
                        <c:v>6.8640151284635006E-2</c:v>
                      </c:pt>
                      <c:pt idx="33">
                        <c:v>6.7177091091871199E-2</c:v>
                      </c:pt>
                      <c:pt idx="34">
                        <c:v>7.1343472227454102E-2</c:v>
                      </c:pt>
                      <c:pt idx="35">
                        <c:v>7.1078680790960705E-2</c:v>
                      </c:pt>
                      <c:pt idx="36">
                        <c:v>8.0358219519257507E-2</c:v>
                      </c:pt>
                      <c:pt idx="37">
                        <c:v>6.6776036359369698E-2</c:v>
                      </c:pt>
                      <c:pt idx="38">
                        <c:v>6.2083751000463899E-2</c:v>
                      </c:pt>
                      <c:pt idx="39">
                        <c:v>7.2695721425116003E-2</c:v>
                      </c:pt>
                      <c:pt idx="40">
                        <c:v>0.111986492499709</c:v>
                      </c:pt>
                      <c:pt idx="41">
                        <c:v>8.6496186666190605E-2</c:v>
                      </c:pt>
                      <c:pt idx="42">
                        <c:v>7.1719332747161302E-2</c:v>
                      </c:pt>
                      <c:pt idx="43">
                        <c:v>6.9622181504964797E-2</c:v>
                      </c:pt>
                      <c:pt idx="44">
                        <c:v>6.3684941157698599E-2</c:v>
                      </c:pt>
                      <c:pt idx="45">
                        <c:v>6.1096980236470699E-2</c:v>
                      </c:pt>
                      <c:pt idx="46">
                        <c:v>6.1143710091709998E-2</c:v>
                      </c:pt>
                      <c:pt idx="47">
                        <c:v>6.8136367350816698E-2</c:v>
                      </c:pt>
                      <c:pt idx="48">
                        <c:v>6.8505253493785806E-2</c:v>
                      </c:pt>
                      <c:pt idx="49">
                        <c:v>6.1934583894908399E-2</c:v>
                      </c:pt>
                      <c:pt idx="50">
                        <c:v>5.6246327459812097E-2</c:v>
                      </c:pt>
                      <c:pt idx="51">
                        <c:v>5.8945651985704901E-2</c:v>
                      </c:pt>
                      <c:pt idx="52">
                        <c:v>5.6448668166995002E-2</c:v>
                      </c:pt>
                      <c:pt idx="53">
                        <c:v>5.5570467747747897E-2</c:v>
                      </c:pt>
                      <c:pt idx="54">
                        <c:v>5.7421753220260101E-2</c:v>
                      </c:pt>
                      <c:pt idx="55">
                        <c:v>5.3987742923200098E-2</c:v>
                      </c:pt>
                      <c:pt idx="56">
                        <c:v>5.50163777917623E-2</c:v>
                      </c:pt>
                      <c:pt idx="57">
                        <c:v>5.6524852998554698E-2</c:v>
                      </c:pt>
                      <c:pt idx="58">
                        <c:v>4.9377148449420899E-2</c:v>
                      </c:pt>
                      <c:pt idx="59">
                        <c:v>7.77782329544425E-2</c:v>
                      </c:pt>
                      <c:pt idx="60">
                        <c:v>8.17001287266612E-2</c:v>
                      </c:pt>
                      <c:pt idx="61">
                        <c:v>6.4327529668807906E-2</c:v>
                      </c:pt>
                      <c:pt idx="62">
                        <c:v>5.7319215200841399E-2</c:v>
                      </c:pt>
                      <c:pt idx="63">
                        <c:v>5.70064820721745E-2</c:v>
                      </c:pt>
                      <c:pt idx="64">
                        <c:v>5.56128057464957E-2</c:v>
                      </c:pt>
                      <c:pt idx="65">
                        <c:v>5.49918410181999E-2</c:v>
                      </c:pt>
                      <c:pt idx="66">
                        <c:v>5.3814053274691097E-2</c:v>
                      </c:pt>
                      <c:pt idx="67">
                        <c:v>4.9936997089535001E-2</c:v>
                      </c:pt>
                      <c:pt idx="68">
                        <c:v>7.3702648710459395E-2</c:v>
                      </c:pt>
                      <c:pt idx="69">
                        <c:v>6.2569959945976694E-2</c:v>
                      </c:pt>
                      <c:pt idx="70">
                        <c:v>7.6052566878497596E-2</c:v>
                      </c:pt>
                      <c:pt idx="71">
                        <c:v>6.1783333793282498E-2</c:v>
                      </c:pt>
                      <c:pt idx="72">
                        <c:v>5.8455362524837198E-2</c:v>
                      </c:pt>
                      <c:pt idx="73">
                        <c:v>5.40359890460968E-2</c:v>
                      </c:pt>
                      <c:pt idx="74">
                        <c:v>5.7720439359545697E-2</c:v>
                      </c:pt>
                      <c:pt idx="75">
                        <c:v>5.4962061420083003E-2</c:v>
                      </c:pt>
                      <c:pt idx="76">
                        <c:v>5.6257765814661902E-2</c:v>
                      </c:pt>
                      <c:pt idx="77">
                        <c:v>6.6748555712401805E-2</c:v>
                      </c:pt>
                      <c:pt idx="78">
                        <c:v>6.5895049981772896E-2</c:v>
                      </c:pt>
                      <c:pt idx="79">
                        <c:v>5.6499024666845699E-2</c:v>
                      </c:pt>
                      <c:pt idx="80">
                        <c:v>5.3962646126747102E-2</c:v>
                      </c:pt>
                      <c:pt idx="81">
                        <c:v>5.4020535517483897E-2</c:v>
                      </c:pt>
                      <c:pt idx="82">
                        <c:v>6.16979331150651E-2</c:v>
                      </c:pt>
                      <c:pt idx="83">
                        <c:v>5.7223305702209397E-2</c:v>
                      </c:pt>
                      <c:pt idx="84">
                        <c:v>5.4231656994670599E-2</c:v>
                      </c:pt>
                      <c:pt idx="85">
                        <c:v>5.9359145835042003E-2</c:v>
                      </c:pt>
                      <c:pt idx="86">
                        <c:v>5.6258760243654199E-2</c:v>
                      </c:pt>
                      <c:pt idx="87">
                        <c:v>5.6786338761448799E-2</c:v>
                      </c:pt>
                      <c:pt idx="88">
                        <c:v>5.2514204010367299E-2</c:v>
                      </c:pt>
                      <c:pt idx="89">
                        <c:v>4.8144198730587902E-2</c:v>
                      </c:pt>
                      <c:pt idx="90">
                        <c:v>5.7307857051491697E-2</c:v>
                      </c:pt>
                      <c:pt idx="91">
                        <c:v>5.45379101671278E-2</c:v>
                      </c:pt>
                      <c:pt idx="92">
                        <c:v>5.11557649821043E-2</c:v>
                      </c:pt>
                      <c:pt idx="93">
                        <c:v>5.4438699409365597E-2</c:v>
                      </c:pt>
                      <c:pt idx="94">
                        <c:v>5.38450062088668E-2</c:v>
                      </c:pt>
                      <c:pt idx="95">
                        <c:v>4.8781527560204201E-2</c:v>
                      </c:pt>
                      <c:pt idx="96">
                        <c:v>5.38392327353358E-2</c:v>
                      </c:pt>
                      <c:pt idx="97">
                        <c:v>7.2465859763324203E-2</c:v>
                      </c:pt>
                      <c:pt idx="98">
                        <c:v>6.3819335885345899E-2</c:v>
                      </c:pt>
                      <c:pt idx="99">
                        <c:v>5.9865597225725597E-2</c:v>
                      </c:pt>
                      <c:pt idx="100">
                        <c:v>5.1207052096724499E-2</c:v>
                      </c:pt>
                      <c:pt idx="101">
                        <c:v>5.5497184321284199E-2</c:v>
                      </c:pt>
                      <c:pt idx="102">
                        <c:v>5.6468840166926298E-2</c:v>
                      </c:pt>
                      <c:pt idx="103">
                        <c:v>4.9293783716857401E-2</c:v>
                      </c:pt>
                      <c:pt idx="104">
                        <c:v>6.1029414590448097E-2</c:v>
                      </c:pt>
                      <c:pt idx="105">
                        <c:v>5.9863721355795797E-2</c:v>
                      </c:pt>
                      <c:pt idx="106">
                        <c:v>5.46067579090595E-2</c:v>
                      </c:pt>
                      <c:pt idx="107">
                        <c:v>5.6924516148865199E-2</c:v>
                      </c:pt>
                      <c:pt idx="108">
                        <c:v>5.3405658658593799E-2</c:v>
                      </c:pt>
                      <c:pt idx="109">
                        <c:v>5.0673475768417103E-2</c:v>
                      </c:pt>
                      <c:pt idx="110">
                        <c:v>6.1266058422625003E-2</c:v>
                      </c:pt>
                      <c:pt idx="111">
                        <c:v>5.6837614327669102E-2</c:v>
                      </c:pt>
                      <c:pt idx="112">
                        <c:v>5.4697978869080503E-2</c:v>
                      </c:pt>
                      <c:pt idx="113">
                        <c:v>5.0491187088191503E-2</c:v>
                      </c:pt>
                      <c:pt idx="114">
                        <c:v>5.0710863955318902E-2</c:v>
                      </c:pt>
                      <c:pt idx="115">
                        <c:v>4.8648429773747899E-2</c:v>
                      </c:pt>
                      <c:pt idx="116">
                        <c:v>5.0923664458095999E-2</c:v>
                      </c:pt>
                      <c:pt idx="117">
                        <c:v>4.8785018939524798E-2</c:v>
                      </c:pt>
                      <c:pt idx="118">
                        <c:v>4.8210097271948998E-2</c:v>
                      </c:pt>
                      <c:pt idx="119">
                        <c:v>5.0382741671055498E-2</c:v>
                      </c:pt>
                      <c:pt idx="120">
                        <c:v>4.9158471673727E-2</c:v>
                      </c:pt>
                      <c:pt idx="121">
                        <c:v>4.8029316440224602E-2</c:v>
                      </c:pt>
                      <c:pt idx="122">
                        <c:v>4.6335534993559101E-2</c:v>
                      </c:pt>
                      <c:pt idx="123">
                        <c:v>5.2493219301104503E-2</c:v>
                      </c:pt>
                      <c:pt idx="124">
                        <c:v>5.4343015588819897E-2</c:v>
                      </c:pt>
                      <c:pt idx="125">
                        <c:v>5.00540993921458E-2</c:v>
                      </c:pt>
                      <c:pt idx="126">
                        <c:v>4.77889369800686E-2</c:v>
                      </c:pt>
                      <c:pt idx="127">
                        <c:v>4.8065999653190299E-2</c:v>
                      </c:pt>
                      <c:pt idx="128">
                        <c:v>4.6689093224704201E-2</c:v>
                      </c:pt>
                      <c:pt idx="129">
                        <c:v>4.7817446868866603E-2</c:v>
                      </c:pt>
                      <c:pt idx="130">
                        <c:v>4.63804892264306E-2</c:v>
                      </c:pt>
                      <c:pt idx="131">
                        <c:v>5.0955769792199103E-2</c:v>
                      </c:pt>
                      <c:pt idx="132">
                        <c:v>5.0249200202524602E-2</c:v>
                      </c:pt>
                      <c:pt idx="133">
                        <c:v>4.7665855791419701E-2</c:v>
                      </c:pt>
                      <c:pt idx="134">
                        <c:v>4.8506789840757798E-2</c:v>
                      </c:pt>
                      <c:pt idx="135">
                        <c:v>4.8569929245859303E-2</c:v>
                      </c:pt>
                      <c:pt idx="136">
                        <c:v>4.70947543345391E-2</c:v>
                      </c:pt>
                      <c:pt idx="137">
                        <c:v>5.0355884600430702E-2</c:v>
                      </c:pt>
                      <c:pt idx="138">
                        <c:v>5.0205156709998797E-2</c:v>
                      </c:pt>
                      <c:pt idx="139">
                        <c:v>4.97555358149111E-2</c:v>
                      </c:pt>
                      <c:pt idx="140">
                        <c:v>4.9580942653119499E-2</c:v>
                      </c:pt>
                      <c:pt idx="141">
                        <c:v>5.3723141718655797E-2</c:v>
                      </c:pt>
                      <c:pt idx="142">
                        <c:v>5.2839961890131203E-2</c:v>
                      </c:pt>
                      <c:pt idx="143">
                        <c:v>4.9696835391223403E-2</c:v>
                      </c:pt>
                      <c:pt idx="144">
                        <c:v>5.07029242627322E-2</c:v>
                      </c:pt>
                      <c:pt idx="145">
                        <c:v>5.3551204167306403E-2</c:v>
                      </c:pt>
                      <c:pt idx="146">
                        <c:v>5.0792727340012701E-2</c:v>
                      </c:pt>
                      <c:pt idx="147">
                        <c:v>5.0371320527046903E-2</c:v>
                      </c:pt>
                      <c:pt idx="148">
                        <c:v>5.0191235598176703E-2</c:v>
                      </c:pt>
                      <c:pt idx="149">
                        <c:v>4.9077774863690103E-2</c:v>
                      </c:pt>
                      <c:pt idx="150">
                        <c:v>5.00035459734499E-2</c:v>
                      </c:pt>
                      <c:pt idx="151">
                        <c:v>5.2563601043075302E-2</c:v>
                      </c:pt>
                      <c:pt idx="152">
                        <c:v>5.03220883756876E-2</c:v>
                      </c:pt>
                      <c:pt idx="153">
                        <c:v>4.7266353685408803E-2</c:v>
                      </c:pt>
                      <c:pt idx="154">
                        <c:v>4.8822572994977199E-2</c:v>
                      </c:pt>
                      <c:pt idx="155">
                        <c:v>4.6060627177357601E-2</c:v>
                      </c:pt>
                      <c:pt idx="156">
                        <c:v>4.6674568541347897E-2</c:v>
                      </c:pt>
                      <c:pt idx="157">
                        <c:v>4.5798841118812501E-2</c:v>
                      </c:pt>
                      <c:pt idx="158">
                        <c:v>4.8213862050324602E-2</c:v>
                      </c:pt>
                      <c:pt idx="159">
                        <c:v>4.7763275280594798E-2</c:v>
                      </c:pt>
                      <c:pt idx="160">
                        <c:v>5.0031935665756401E-2</c:v>
                      </c:pt>
                      <c:pt idx="161">
                        <c:v>4.8121590558439398E-2</c:v>
                      </c:pt>
                      <c:pt idx="162">
                        <c:v>4.5061536394059597E-2</c:v>
                      </c:pt>
                      <c:pt idx="163">
                        <c:v>4.6753984168171801E-2</c:v>
                      </c:pt>
                      <c:pt idx="164">
                        <c:v>4.5554511658847302E-2</c:v>
                      </c:pt>
                      <c:pt idx="165">
                        <c:v>4.6285601817071399E-2</c:v>
                      </c:pt>
                      <c:pt idx="166">
                        <c:v>4.6078816708177303E-2</c:v>
                      </c:pt>
                      <c:pt idx="167">
                        <c:v>4.6617744024842901E-2</c:v>
                      </c:pt>
                      <c:pt idx="168">
                        <c:v>4.6358501873910399E-2</c:v>
                      </c:pt>
                      <c:pt idx="169">
                        <c:v>5.4160649888217401E-2</c:v>
                      </c:pt>
                      <c:pt idx="170">
                        <c:v>5.1583277657627997E-2</c:v>
                      </c:pt>
                      <c:pt idx="171">
                        <c:v>5.1346386298537203E-2</c:v>
                      </c:pt>
                      <c:pt idx="172">
                        <c:v>5.0763588752597497E-2</c:v>
                      </c:pt>
                      <c:pt idx="173">
                        <c:v>5.0550447050481999E-2</c:v>
                      </c:pt>
                      <c:pt idx="174">
                        <c:v>4.7626553196460003E-2</c:v>
                      </c:pt>
                      <c:pt idx="175">
                        <c:v>4.7359417155384997E-2</c:v>
                      </c:pt>
                      <c:pt idx="176">
                        <c:v>4.7464336436241802E-2</c:v>
                      </c:pt>
                      <c:pt idx="177">
                        <c:v>4.3203960359096502E-2</c:v>
                      </c:pt>
                      <c:pt idx="178">
                        <c:v>4.9942220710217901E-2</c:v>
                      </c:pt>
                      <c:pt idx="179">
                        <c:v>4.8852907307446E-2</c:v>
                      </c:pt>
                      <c:pt idx="180">
                        <c:v>4.7246658504009199E-2</c:v>
                      </c:pt>
                      <c:pt idx="181">
                        <c:v>4.9515863861888602E-2</c:v>
                      </c:pt>
                      <c:pt idx="182">
                        <c:v>4.8853845633566297E-2</c:v>
                      </c:pt>
                      <c:pt idx="183">
                        <c:v>4.4864638037979597E-2</c:v>
                      </c:pt>
                      <c:pt idx="184">
                        <c:v>4.8787349835038102E-2</c:v>
                      </c:pt>
                      <c:pt idx="185">
                        <c:v>4.7619440145790497E-2</c:v>
                      </c:pt>
                      <c:pt idx="186">
                        <c:v>4.6795634031295698E-2</c:v>
                      </c:pt>
                      <c:pt idx="187">
                        <c:v>4.6506970226764602E-2</c:v>
                      </c:pt>
                      <c:pt idx="188">
                        <c:v>4.7995452731847701E-2</c:v>
                      </c:pt>
                      <c:pt idx="189">
                        <c:v>4.5082026198506299E-2</c:v>
                      </c:pt>
                      <c:pt idx="190">
                        <c:v>4.8851871117949398E-2</c:v>
                      </c:pt>
                      <c:pt idx="191">
                        <c:v>4.4589509628713102E-2</c:v>
                      </c:pt>
                      <c:pt idx="192">
                        <c:v>4.7155806366354198E-2</c:v>
                      </c:pt>
                      <c:pt idx="193">
                        <c:v>4.5716766603290999E-2</c:v>
                      </c:pt>
                      <c:pt idx="194">
                        <c:v>4.9701130781322697E-2</c:v>
                      </c:pt>
                      <c:pt idx="195">
                        <c:v>4.8099270090460701E-2</c:v>
                      </c:pt>
                      <c:pt idx="196">
                        <c:v>4.6865566987544301E-2</c:v>
                      </c:pt>
                      <c:pt idx="197">
                        <c:v>4.6090028714388602E-2</c:v>
                      </c:pt>
                      <c:pt idx="198">
                        <c:v>4.6252191346138699E-2</c:v>
                      </c:pt>
                      <c:pt idx="199">
                        <c:v>4.6260797027498399E-2</c:v>
                      </c:pt>
                      <c:pt idx="200">
                        <c:v>4.4154990557581097E-2</c:v>
                      </c:pt>
                      <c:pt idx="201">
                        <c:v>4.7045295201241899E-2</c:v>
                      </c:pt>
                      <c:pt idx="202">
                        <c:v>4.7712256927043201E-2</c:v>
                      </c:pt>
                      <c:pt idx="203">
                        <c:v>4.95158463157713E-2</c:v>
                      </c:pt>
                      <c:pt idx="204">
                        <c:v>4.86819330416619E-2</c:v>
                      </c:pt>
                      <c:pt idx="205">
                        <c:v>4.80875621177256E-2</c:v>
                      </c:pt>
                      <c:pt idx="206">
                        <c:v>4.6760041043162302E-2</c:v>
                      </c:pt>
                      <c:pt idx="207">
                        <c:v>4.8185261432081399E-2</c:v>
                      </c:pt>
                      <c:pt idx="208">
                        <c:v>4.8689010739326397E-2</c:v>
                      </c:pt>
                      <c:pt idx="209">
                        <c:v>4.6665503736585297E-2</c:v>
                      </c:pt>
                      <c:pt idx="210">
                        <c:v>4.6013366505503597E-2</c:v>
                      </c:pt>
                      <c:pt idx="211">
                        <c:v>4.7720611933618699E-2</c:v>
                      </c:pt>
                      <c:pt idx="212">
                        <c:v>4.60879796929657E-2</c:v>
                      </c:pt>
                      <c:pt idx="213">
                        <c:v>4.3716311864554797E-2</c:v>
                      </c:pt>
                      <c:pt idx="214">
                        <c:v>4.4850296918302703E-2</c:v>
                      </c:pt>
                      <c:pt idx="215">
                        <c:v>4.3362967390566998E-2</c:v>
                      </c:pt>
                      <c:pt idx="216">
                        <c:v>4.5261278189718701E-2</c:v>
                      </c:pt>
                      <c:pt idx="217">
                        <c:v>4.5429883692413499E-2</c:v>
                      </c:pt>
                      <c:pt idx="218">
                        <c:v>4.74578693322837E-2</c:v>
                      </c:pt>
                      <c:pt idx="219">
                        <c:v>4.3967296965420198E-2</c:v>
                      </c:pt>
                      <c:pt idx="220">
                        <c:v>4.5398545507341598E-2</c:v>
                      </c:pt>
                      <c:pt idx="221">
                        <c:v>4.5363574009388598E-2</c:v>
                      </c:pt>
                      <c:pt idx="222">
                        <c:v>4.6017862148582903E-2</c:v>
                      </c:pt>
                      <c:pt idx="223">
                        <c:v>4.5641943700611497E-2</c:v>
                      </c:pt>
                      <c:pt idx="224">
                        <c:v>4.7198841758072298E-2</c:v>
                      </c:pt>
                      <c:pt idx="225">
                        <c:v>4.5250512557104203E-2</c:v>
                      </c:pt>
                      <c:pt idx="226">
                        <c:v>4.9088513888418603E-2</c:v>
                      </c:pt>
                      <c:pt idx="227">
                        <c:v>4.54219367541372E-2</c:v>
                      </c:pt>
                      <c:pt idx="228">
                        <c:v>4.6707902085036002E-2</c:v>
                      </c:pt>
                      <c:pt idx="229">
                        <c:v>4.7717010062187898E-2</c:v>
                      </c:pt>
                      <c:pt idx="230">
                        <c:v>4.5549036078154997E-2</c:v>
                      </c:pt>
                      <c:pt idx="231">
                        <c:v>4.2647166326641998E-2</c:v>
                      </c:pt>
                      <c:pt idx="232">
                        <c:v>4.8340674526989397E-2</c:v>
                      </c:pt>
                      <c:pt idx="233">
                        <c:v>4.60384461097419E-2</c:v>
                      </c:pt>
                      <c:pt idx="234">
                        <c:v>4.5666805412620297E-2</c:v>
                      </c:pt>
                      <c:pt idx="235">
                        <c:v>4.5100663732737301E-2</c:v>
                      </c:pt>
                      <c:pt idx="236">
                        <c:v>4.5511922203004297E-2</c:v>
                      </c:pt>
                      <c:pt idx="237">
                        <c:v>4.3525421898811999E-2</c:v>
                      </c:pt>
                      <c:pt idx="238">
                        <c:v>4.5065406784415202E-2</c:v>
                      </c:pt>
                      <c:pt idx="239">
                        <c:v>4.6261711623519601E-2</c:v>
                      </c:pt>
                      <c:pt idx="240">
                        <c:v>4.5318075977265802E-2</c:v>
                      </c:pt>
                      <c:pt idx="241">
                        <c:v>4.3292026948183703E-2</c:v>
                      </c:pt>
                      <c:pt idx="242">
                        <c:v>4.3827775791287403E-2</c:v>
                      </c:pt>
                      <c:pt idx="243">
                        <c:v>4.7363268062472298E-2</c:v>
                      </c:pt>
                      <c:pt idx="244">
                        <c:v>4.6358350869268102E-2</c:v>
                      </c:pt>
                      <c:pt idx="245">
                        <c:v>4.6114413682371298E-2</c:v>
                      </c:pt>
                      <c:pt idx="246">
                        <c:v>4.4616147615015499E-2</c:v>
                      </c:pt>
                      <c:pt idx="247">
                        <c:v>4.4428600333631003E-2</c:v>
                      </c:pt>
                      <c:pt idx="248">
                        <c:v>4.4629198815673503E-2</c:v>
                      </c:pt>
                      <c:pt idx="249">
                        <c:v>4.1793097965419197E-2</c:v>
                      </c:pt>
                      <c:pt idx="250">
                        <c:v>4.0420990679413002E-2</c:v>
                      </c:pt>
                      <c:pt idx="251">
                        <c:v>4.2752130478620497E-2</c:v>
                      </c:pt>
                      <c:pt idx="252">
                        <c:v>4.1251066792756301E-2</c:v>
                      </c:pt>
                      <c:pt idx="253">
                        <c:v>4.0405546892434301E-2</c:v>
                      </c:pt>
                      <c:pt idx="254">
                        <c:v>4.1831385698169403E-2</c:v>
                      </c:pt>
                      <c:pt idx="255">
                        <c:v>4.0987916700541902E-2</c:v>
                      </c:pt>
                      <c:pt idx="256">
                        <c:v>3.9894675184041203E-2</c:v>
                      </c:pt>
                      <c:pt idx="257">
                        <c:v>4.0412813276052402E-2</c:v>
                      </c:pt>
                      <c:pt idx="258">
                        <c:v>4.0289405956864303E-2</c:v>
                      </c:pt>
                      <c:pt idx="259">
                        <c:v>3.9405303280800497E-2</c:v>
                      </c:pt>
                      <c:pt idx="260">
                        <c:v>3.9790677297860302E-2</c:v>
                      </c:pt>
                      <c:pt idx="261">
                        <c:v>3.9045317005366002E-2</c:v>
                      </c:pt>
                      <c:pt idx="262">
                        <c:v>3.7723235767334697E-2</c:v>
                      </c:pt>
                      <c:pt idx="263">
                        <c:v>3.7637640126049497E-2</c:v>
                      </c:pt>
                      <c:pt idx="264">
                        <c:v>3.9313577190041499E-2</c:v>
                      </c:pt>
                      <c:pt idx="265">
                        <c:v>3.8656541723757903E-2</c:v>
                      </c:pt>
                      <c:pt idx="266">
                        <c:v>3.8310374300926903E-2</c:v>
                      </c:pt>
                      <c:pt idx="267">
                        <c:v>3.7056535743176897E-2</c:v>
                      </c:pt>
                      <c:pt idx="268">
                        <c:v>3.7114305179566098E-2</c:v>
                      </c:pt>
                      <c:pt idx="269">
                        <c:v>3.7942786347120998E-2</c:v>
                      </c:pt>
                      <c:pt idx="270">
                        <c:v>3.7702121604233897E-2</c:v>
                      </c:pt>
                      <c:pt idx="271">
                        <c:v>3.7715850118547598E-2</c:v>
                      </c:pt>
                      <c:pt idx="272">
                        <c:v>3.7844262458384001E-2</c:v>
                      </c:pt>
                      <c:pt idx="273">
                        <c:v>3.7000285387039103E-2</c:v>
                      </c:pt>
                      <c:pt idx="274">
                        <c:v>3.48787551000714E-2</c:v>
                      </c:pt>
                      <c:pt idx="275">
                        <c:v>3.3925323057919697E-2</c:v>
                      </c:pt>
                      <c:pt idx="276">
                        <c:v>3.4463902479037599E-2</c:v>
                      </c:pt>
                      <c:pt idx="277">
                        <c:v>3.5529739018529599E-2</c:v>
                      </c:pt>
                      <c:pt idx="278">
                        <c:v>3.3607640787959102E-2</c:v>
                      </c:pt>
                      <c:pt idx="279">
                        <c:v>3.4017522586509502E-2</c:v>
                      </c:pt>
                      <c:pt idx="280">
                        <c:v>3.25750310346484E-2</c:v>
                      </c:pt>
                      <c:pt idx="281">
                        <c:v>3.3382274881005203E-2</c:v>
                      </c:pt>
                      <c:pt idx="282">
                        <c:v>3.2490516519173902E-2</c:v>
                      </c:pt>
                      <c:pt idx="283">
                        <c:v>3.3008671104907898E-2</c:v>
                      </c:pt>
                      <c:pt idx="284">
                        <c:v>3.3123128404840801E-2</c:v>
                      </c:pt>
                      <c:pt idx="285">
                        <c:v>3.1380858365446303E-2</c:v>
                      </c:pt>
                      <c:pt idx="286">
                        <c:v>3.3938973331823899E-2</c:v>
                      </c:pt>
                      <c:pt idx="287">
                        <c:v>3.2026934232562698E-2</c:v>
                      </c:pt>
                      <c:pt idx="288">
                        <c:v>3.2348425574600603E-2</c:v>
                      </c:pt>
                      <c:pt idx="289">
                        <c:v>3.11815287731587E-2</c:v>
                      </c:pt>
                      <c:pt idx="290">
                        <c:v>3.1216637417674001E-2</c:v>
                      </c:pt>
                      <c:pt idx="291">
                        <c:v>3.2977610249072302E-2</c:v>
                      </c:pt>
                      <c:pt idx="292">
                        <c:v>3.1267978120595202E-2</c:v>
                      </c:pt>
                      <c:pt idx="293">
                        <c:v>3.1969248605892002E-2</c:v>
                      </c:pt>
                      <c:pt idx="294">
                        <c:v>3.0319789657369201E-2</c:v>
                      </c:pt>
                      <c:pt idx="295">
                        <c:v>3.1530256634578098E-2</c:v>
                      </c:pt>
                      <c:pt idx="296">
                        <c:v>3.14124721474945E-2</c:v>
                      </c:pt>
                      <c:pt idx="297">
                        <c:v>3.1250791884958697E-2</c:v>
                      </c:pt>
                      <c:pt idx="298">
                        <c:v>3.2548739071935402E-2</c:v>
                      </c:pt>
                      <c:pt idx="299">
                        <c:v>3.1886527724563997E-2</c:v>
                      </c:pt>
                      <c:pt idx="300">
                        <c:v>3.07157916482537E-2</c:v>
                      </c:pt>
                      <c:pt idx="301">
                        <c:v>2.8765133004635499E-2</c:v>
                      </c:pt>
                      <c:pt idx="302">
                        <c:v>3.0759514151141001E-2</c:v>
                      </c:pt>
                      <c:pt idx="303">
                        <c:v>2.8716402594000101E-2</c:v>
                      </c:pt>
                      <c:pt idx="304">
                        <c:v>3.1631272491067598E-2</c:v>
                      </c:pt>
                      <c:pt idx="305">
                        <c:v>3.0458444282412501E-2</c:v>
                      </c:pt>
                      <c:pt idx="306">
                        <c:v>2.7661134740337701E-2</c:v>
                      </c:pt>
                      <c:pt idx="307">
                        <c:v>3.0997415883466599E-2</c:v>
                      </c:pt>
                      <c:pt idx="308">
                        <c:v>2.9404130447655899E-2</c:v>
                      </c:pt>
                      <c:pt idx="309">
                        <c:v>3.11407664231956E-2</c:v>
                      </c:pt>
                      <c:pt idx="310">
                        <c:v>2.94812889583408E-2</c:v>
                      </c:pt>
                      <c:pt idx="311">
                        <c:v>2.9881540751084599E-2</c:v>
                      </c:pt>
                      <c:pt idx="312">
                        <c:v>2.9380323989316798E-2</c:v>
                      </c:pt>
                      <c:pt idx="313">
                        <c:v>2.7596778664737899E-2</c:v>
                      </c:pt>
                      <c:pt idx="314">
                        <c:v>3.0385390892624799E-2</c:v>
                      </c:pt>
                      <c:pt idx="315">
                        <c:v>2.9281051475554699E-2</c:v>
                      </c:pt>
                      <c:pt idx="316">
                        <c:v>2.92716622073203E-2</c:v>
                      </c:pt>
                      <c:pt idx="317">
                        <c:v>2.9873764486983399E-2</c:v>
                      </c:pt>
                      <c:pt idx="318">
                        <c:v>2.8734442209824899E-2</c:v>
                      </c:pt>
                      <c:pt idx="319">
                        <c:v>2.8820238616317499E-2</c:v>
                      </c:pt>
                      <c:pt idx="320">
                        <c:v>2.7392486836761199E-2</c:v>
                      </c:pt>
                      <c:pt idx="321">
                        <c:v>2.8331425618380299E-2</c:v>
                      </c:pt>
                      <c:pt idx="322">
                        <c:v>3.0132382335141299E-2</c:v>
                      </c:pt>
                      <c:pt idx="323">
                        <c:v>2.7689896300434998E-2</c:v>
                      </c:pt>
                      <c:pt idx="324">
                        <c:v>2.87517993059009E-2</c:v>
                      </c:pt>
                      <c:pt idx="325">
                        <c:v>2.8410440646111899E-2</c:v>
                      </c:pt>
                      <c:pt idx="326">
                        <c:v>2.7339627277106E-2</c:v>
                      </c:pt>
                      <c:pt idx="327">
                        <c:v>2.6605411432683398E-2</c:v>
                      </c:pt>
                      <c:pt idx="328">
                        <c:v>2.7133859274908901E-2</c:v>
                      </c:pt>
                      <c:pt idx="329">
                        <c:v>2.6819904306903401E-2</c:v>
                      </c:pt>
                      <c:pt idx="330">
                        <c:v>2.8506146995350701E-2</c:v>
                      </c:pt>
                      <c:pt idx="331">
                        <c:v>2.7676956970244599E-2</c:v>
                      </c:pt>
                      <c:pt idx="332">
                        <c:v>2.8276792140677499E-2</c:v>
                      </c:pt>
                      <c:pt idx="333">
                        <c:v>2.6625469885766501E-2</c:v>
                      </c:pt>
                      <c:pt idx="334">
                        <c:v>2.8312044087797399E-2</c:v>
                      </c:pt>
                      <c:pt idx="335">
                        <c:v>2.7342849830165501E-2</c:v>
                      </c:pt>
                      <c:pt idx="336">
                        <c:v>2.9190924074500701E-2</c:v>
                      </c:pt>
                      <c:pt idx="337">
                        <c:v>2.86262661404907E-2</c:v>
                      </c:pt>
                      <c:pt idx="338">
                        <c:v>2.69799149315804E-2</c:v>
                      </c:pt>
                      <c:pt idx="339">
                        <c:v>2.7112493924796501E-2</c:v>
                      </c:pt>
                      <c:pt idx="340">
                        <c:v>2.6384532786905699E-2</c:v>
                      </c:pt>
                      <c:pt idx="341">
                        <c:v>2.7243776815012E-2</c:v>
                      </c:pt>
                      <c:pt idx="342">
                        <c:v>2.6281878435984202E-2</c:v>
                      </c:pt>
                      <c:pt idx="343">
                        <c:v>2.7512334669008799E-2</c:v>
                      </c:pt>
                      <c:pt idx="344">
                        <c:v>2.5971753010526299E-2</c:v>
                      </c:pt>
                      <c:pt idx="345">
                        <c:v>2.7148210732266299E-2</c:v>
                      </c:pt>
                      <c:pt idx="346">
                        <c:v>2.6219906667247401E-2</c:v>
                      </c:pt>
                      <c:pt idx="347">
                        <c:v>2.4611281063407601E-2</c:v>
                      </c:pt>
                      <c:pt idx="348">
                        <c:v>2.7753146206960001E-2</c:v>
                      </c:pt>
                      <c:pt idx="349">
                        <c:v>2.68746299110353E-2</c:v>
                      </c:pt>
                      <c:pt idx="350">
                        <c:v>2.7121846135705702E-2</c:v>
                      </c:pt>
                      <c:pt idx="351">
                        <c:v>2.65156111586838E-2</c:v>
                      </c:pt>
                      <c:pt idx="352">
                        <c:v>2.6569443782791399E-2</c:v>
                      </c:pt>
                      <c:pt idx="353">
                        <c:v>2.6182805513963101E-2</c:v>
                      </c:pt>
                      <c:pt idx="354">
                        <c:v>2.4837861992418699E-2</c:v>
                      </c:pt>
                      <c:pt idx="355">
                        <c:v>2.56560731492936E-2</c:v>
                      </c:pt>
                      <c:pt idx="356">
                        <c:v>2.6594968680292298E-2</c:v>
                      </c:pt>
                      <c:pt idx="357">
                        <c:v>2.4615813018754099E-2</c:v>
                      </c:pt>
                      <c:pt idx="358">
                        <c:v>2.6588617218658302E-2</c:v>
                      </c:pt>
                      <c:pt idx="359">
                        <c:v>2.46688112057745E-2</c:v>
                      </c:pt>
                      <c:pt idx="360">
                        <c:v>2.4945293394848699E-2</c:v>
                      </c:pt>
                      <c:pt idx="361">
                        <c:v>2.4459946537390299E-2</c:v>
                      </c:pt>
                      <c:pt idx="362">
                        <c:v>2.6555734258144999E-2</c:v>
                      </c:pt>
                      <c:pt idx="363">
                        <c:v>2.4152174349874201E-2</c:v>
                      </c:pt>
                      <c:pt idx="364">
                        <c:v>2.6772480271756601E-2</c:v>
                      </c:pt>
                      <c:pt idx="365">
                        <c:v>2.43891236931085E-2</c:v>
                      </c:pt>
                      <c:pt idx="366">
                        <c:v>2.6317960079759301E-2</c:v>
                      </c:pt>
                      <c:pt idx="367">
                        <c:v>2.39302679803222E-2</c:v>
                      </c:pt>
                      <c:pt idx="368">
                        <c:v>2.50568559672683E-2</c:v>
                      </c:pt>
                      <c:pt idx="369">
                        <c:v>2.3685181774199E-2</c:v>
                      </c:pt>
                      <c:pt idx="370">
                        <c:v>2.4081311663612701E-2</c:v>
                      </c:pt>
                      <c:pt idx="371">
                        <c:v>2.4060051767155501E-2</c:v>
                      </c:pt>
                      <c:pt idx="372">
                        <c:v>2.3802909217774799E-2</c:v>
                      </c:pt>
                      <c:pt idx="373">
                        <c:v>2.33538979291915E-2</c:v>
                      </c:pt>
                      <c:pt idx="374">
                        <c:v>2.1816220479086001E-2</c:v>
                      </c:pt>
                      <c:pt idx="375">
                        <c:v>2.3892426146194301E-2</c:v>
                      </c:pt>
                      <c:pt idx="376">
                        <c:v>2.4307470209896501E-2</c:v>
                      </c:pt>
                      <c:pt idx="377">
                        <c:v>2.5284009203314702E-2</c:v>
                      </c:pt>
                      <c:pt idx="378">
                        <c:v>2.4870353220030599E-2</c:v>
                      </c:pt>
                      <c:pt idx="379">
                        <c:v>2.2894992828369098E-2</c:v>
                      </c:pt>
                      <c:pt idx="380">
                        <c:v>2.2625243971124202E-2</c:v>
                      </c:pt>
                      <c:pt idx="381">
                        <c:v>2.3424125378951399E-2</c:v>
                      </c:pt>
                      <c:pt idx="382">
                        <c:v>2.2977870479226101E-2</c:v>
                      </c:pt>
                      <c:pt idx="383">
                        <c:v>2.3115288717672201E-2</c:v>
                      </c:pt>
                      <c:pt idx="384">
                        <c:v>2.1835457812994698E-2</c:v>
                      </c:pt>
                      <c:pt idx="385">
                        <c:v>2.2407393455505301E-2</c:v>
                      </c:pt>
                      <c:pt idx="386">
                        <c:v>2.3163782339543099E-2</c:v>
                      </c:pt>
                      <c:pt idx="387">
                        <c:v>2.3732113605365101E-2</c:v>
                      </c:pt>
                      <c:pt idx="388">
                        <c:v>2.4146461868658601E-2</c:v>
                      </c:pt>
                      <c:pt idx="389">
                        <c:v>2.2342635411769101E-2</c:v>
                      </c:pt>
                      <c:pt idx="390">
                        <c:v>2.2340795565396501E-2</c:v>
                      </c:pt>
                      <c:pt idx="391">
                        <c:v>2.19964380562305E-2</c:v>
                      </c:pt>
                      <c:pt idx="392">
                        <c:v>2.24226367659866E-2</c:v>
                      </c:pt>
                      <c:pt idx="393">
                        <c:v>2.2540346719324499E-2</c:v>
                      </c:pt>
                      <c:pt idx="394">
                        <c:v>2.2718496676534399E-2</c:v>
                      </c:pt>
                      <c:pt idx="395">
                        <c:v>2.1502437908202401E-2</c:v>
                      </c:pt>
                      <c:pt idx="396">
                        <c:v>2.1087291939183999E-2</c:v>
                      </c:pt>
                      <c:pt idx="397">
                        <c:v>2.08077928889542E-2</c:v>
                      </c:pt>
                      <c:pt idx="398">
                        <c:v>2.1340442281216301E-2</c:v>
                      </c:pt>
                      <c:pt idx="399">
                        <c:v>2.24086425174027E-2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BA5-49B1-9BD1-B930146F7C71}"/>
                  </c:ext>
                </c:extLst>
              </c15:ser>
            </c15:filteredLineSeries>
          </c:ext>
        </c:extLst>
      </c:lineChart>
      <c:catAx>
        <c:axId val="398339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 dirty="0">
                    <a:effectLst/>
                  </a:rPr>
                  <a:t>Epoch (100 steps per epoch)</a:t>
                </a:r>
                <a:endParaRPr lang="en-US" sz="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40600"/>
        <c:crosses val="autoZero"/>
        <c:auto val="1"/>
        <c:lblAlgn val="ctr"/>
        <c:lblOffset val="100"/>
        <c:tickLblSkip val="100"/>
        <c:noMultiLvlLbl val="0"/>
      </c:catAx>
      <c:valAx>
        <c:axId val="398340600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MAE validation</a:t>
                </a:r>
                <a:r>
                  <a:rPr lang="en-US" baseline="0" dirty="0"/>
                  <a:t>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39640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05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2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4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0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2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E8EB-C5DE-4735-8697-3CDA21D8F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667" y="2051156"/>
            <a:ext cx="6788426" cy="1108972"/>
          </a:xfrm>
        </p:spPr>
        <p:txBody>
          <a:bodyPr anchor="b">
            <a:normAutofit fontScale="90000"/>
          </a:bodyPr>
          <a:lstStyle/>
          <a:p>
            <a:endParaRPr lang="en-US" sz="4800" dirty="0"/>
          </a:p>
          <a:p>
            <a:r>
              <a:rPr lang="en-US" sz="4800" dirty="0"/>
              <a:t>Breast Density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79418-2E45-493D-A688-F092AA4C3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667" y="3160128"/>
            <a:ext cx="5995614" cy="1173845"/>
          </a:xfrm>
        </p:spPr>
        <p:txBody>
          <a:bodyPr>
            <a:normAutofit/>
          </a:bodyPr>
          <a:lstStyle/>
          <a:p>
            <a:r>
              <a:rPr lang="en-US" sz="2000" dirty="0"/>
              <a:t>Supervised approach to learning percentage of FGT density in Breast based on mammograms.</a:t>
            </a:r>
          </a:p>
        </p:txBody>
      </p:sp>
    </p:spTree>
    <p:extLst>
      <p:ext uri="{BB962C8B-B14F-4D97-AF65-F5344CB8AC3E}">
        <p14:creationId xmlns:p14="http://schemas.microsoft.com/office/powerpoint/2010/main" val="212900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E2AA-98DE-4EE4-9506-713CAB17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FGT Segmentation </a:t>
            </a:r>
            <a:r>
              <a:rPr lang="en-US" dirty="0">
                <a:sym typeface="Wingdings" panose="05000000000000000000" pitchFamily="2" charset="2"/>
              </a:rPr>
              <a:t> Breast Density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4349D-2144-45C1-A7D3-5CA32196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527813"/>
            <a:ext cx="2767486" cy="277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F4A49F-4453-4B96-80D9-E6832B97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44" y="2527813"/>
            <a:ext cx="2763729" cy="2777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EBF2A4-DAB1-4E72-8580-0C569C445984}"/>
              </a:ext>
            </a:extLst>
          </p:cNvPr>
          <p:cNvSpPr txBox="1"/>
          <p:nvPr/>
        </p:nvSpPr>
        <p:spPr>
          <a:xfrm>
            <a:off x="9492603" y="3010197"/>
            <a:ext cx="2133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Ground truth = 0.3847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D5FCA-4DF9-4FAA-9B79-8BC2C03131B6}"/>
              </a:ext>
            </a:extLst>
          </p:cNvPr>
          <p:cNvSpPr txBox="1"/>
          <p:nvPr/>
        </p:nvSpPr>
        <p:spPr>
          <a:xfrm>
            <a:off x="4078659" y="3010197"/>
            <a:ext cx="2630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FGT segmentation tool to predict density</a:t>
            </a:r>
          </a:p>
        </p:txBody>
      </p:sp>
    </p:spTree>
    <p:extLst>
      <p:ext uri="{BB962C8B-B14F-4D97-AF65-F5344CB8AC3E}">
        <p14:creationId xmlns:p14="http://schemas.microsoft.com/office/powerpoint/2010/main" val="322072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146D-4ADC-4D9E-A24A-1E9BC94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440635"/>
            <a:ext cx="9875520" cy="1356360"/>
          </a:xfrm>
        </p:spPr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334E-C1AA-4D48-B68D-9DEEA630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006" y="2074334"/>
            <a:ext cx="9386657" cy="2349620"/>
          </a:xfrm>
        </p:spPr>
        <p:txBody>
          <a:bodyPr/>
          <a:lstStyle/>
          <a:p>
            <a:r>
              <a:rPr lang="en-US" sz="2800" dirty="0"/>
              <a:t>Simple Linear Regression</a:t>
            </a:r>
          </a:p>
          <a:p>
            <a:pPr lvl="1"/>
            <a:r>
              <a:rPr lang="en-US" sz="2800" dirty="0"/>
              <a:t>Depth/Size</a:t>
            </a:r>
          </a:p>
          <a:p>
            <a:r>
              <a:rPr lang="en-US" sz="2800" dirty="0" err="1"/>
              <a:t>DenseNet</a:t>
            </a:r>
            <a:endParaRPr lang="en-US" sz="2800" dirty="0"/>
          </a:p>
          <a:p>
            <a:pPr lvl="1"/>
            <a:r>
              <a:rPr lang="en-US" sz="2800" dirty="0"/>
              <a:t>Bottlenecking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4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ADA9-49D7-4756-82D7-72072231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CDDF-308D-43B9-A140-376E53C9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Metrics: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MAE</a:t>
            </a:r>
          </a:p>
          <a:p>
            <a:pPr lvl="1"/>
            <a:r>
              <a:rPr lang="en-US" sz="2400" dirty="0"/>
              <a:t>MSE</a:t>
            </a:r>
          </a:p>
          <a:p>
            <a:pPr lvl="1"/>
            <a:r>
              <a:rPr lang="en-US" sz="2400" dirty="0"/>
              <a:t>MAPE</a:t>
            </a:r>
          </a:p>
          <a:p>
            <a:r>
              <a:rPr lang="en-US" sz="2400" dirty="0"/>
              <a:t>Lowest </a:t>
            </a:r>
            <a:r>
              <a:rPr lang="en-US" sz="2400" dirty="0" err="1"/>
              <a:t>val_loss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0.04-0.05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7CE2D41-570A-4FC0-BB06-947F85E2F0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55087"/>
              </p:ext>
            </p:extLst>
          </p:nvPr>
        </p:nvGraphicFramePr>
        <p:xfrm>
          <a:off x="4666422" y="1425034"/>
          <a:ext cx="7088210" cy="4374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371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2ECE-26E8-4203-860B-C03B8D2E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9022-30EA-48AA-A5B6-88756437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8" y="2097158"/>
            <a:ext cx="4943061" cy="35780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LR Scheduler – 1% decay rate every 100 steps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Scaling the ground truth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Removed sigmoid activation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Hyperparameter tuning: L2 </a:t>
            </a:r>
            <a:r>
              <a:rPr lang="en-US" sz="2400" dirty="0" err="1"/>
              <a:t>regularizer</a:t>
            </a:r>
            <a:r>
              <a:rPr lang="en-US" sz="2400" dirty="0"/>
              <a:t>, dropout, # of epochs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Updated results for Linear Regression Model: </a:t>
            </a:r>
            <a:r>
              <a:rPr lang="en-US" sz="2400" dirty="0">
                <a:solidFill>
                  <a:srgbClr val="FF0000"/>
                </a:solidFill>
              </a:rPr>
              <a:t>0.034-0.025 </a:t>
            </a:r>
            <a:r>
              <a:rPr lang="en-US" sz="2400" dirty="0" err="1">
                <a:solidFill>
                  <a:srgbClr val="FF0000"/>
                </a:solidFill>
              </a:rPr>
              <a:t>mae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val_loss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24DDE-012C-409F-96F4-AF480134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62" y="2097158"/>
            <a:ext cx="3130427" cy="3146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DB9B8-3264-4698-86B8-15869CF5EF56}"/>
              </a:ext>
            </a:extLst>
          </p:cNvPr>
          <p:cNvSpPr txBox="1"/>
          <p:nvPr/>
        </p:nvSpPr>
        <p:spPr>
          <a:xfrm>
            <a:off x="9528511" y="2478024"/>
            <a:ext cx="2236966" cy="146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= [0.0, 0.4]</a:t>
            </a:r>
          </a:p>
          <a:p>
            <a:r>
              <a:rPr lang="en-US" dirty="0"/>
              <a:t>Scaled by 2.5x</a:t>
            </a:r>
          </a:p>
          <a:p>
            <a:endParaRPr lang="en-US" dirty="0"/>
          </a:p>
          <a:p>
            <a:r>
              <a:rPr lang="en-US" dirty="0"/>
              <a:t>Ground truth</a:t>
            </a:r>
          </a:p>
          <a:p>
            <a:r>
              <a:rPr lang="en-US" dirty="0"/>
              <a:t>0.3847 </a:t>
            </a:r>
            <a:r>
              <a:rPr lang="en-US" dirty="0">
                <a:sym typeface="Wingdings" panose="05000000000000000000" pitchFamily="2" charset="2"/>
              </a:rPr>
              <a:t> 0.9618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3E77-7BDF-4D8F-9904-9AAE56D6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0A6CA3-3D88-4BA2-B419-C086A7E9E3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57243661"/>
              </p:ext>
            </p:extLst>
          </p:nvPr>
        </p:nvGraphicFramePr>
        <p:xfrm>
          <a:off x="1169989" y="2290970"/>
          <a:ext cx="4569616" cy="369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D3F1AA-9088-4038-B2E8-25A08C55539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2474227"/>
              </p:ext>
            </p:extLst>
          </p:nvPr>
        </p:nvGraphicFramePr>
        <p:xfrm>
          <a:off x="6182969" y="2290970"/>
          <a:ext cx="4751070" cy="3789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77B9ED-7898-4D0D-879B-44BF66B48B32}"/>
              </a:ext>
            </a:extLst>
          </p:cNvPr>
          <p:cNvSpPr txBox="1">
            <a:spLocks/>
          </p:cNvSpPr>
          <p:nvPr/>
        </p:nvSpPr>
        <p:spPr>
          <a:xfrm>
            <a:off x="1217735" y="1851859"/>
            <a:ext cx="4569615" cy="439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Might be due to learning rate scheduler</a:t>
            </a:r>
          </a:p>
        </p:txBody>
      </p:sp>
    </p:spTree>
    <p:extLst>
      <p:ext uri="{BB962C8B-B14F-4D97-AF65-F5344CB8AC3E}">
        <p14:creationId xmlns:p14="http://schemas.microsoft.com/office/powerpoint/2010/main" val="3133580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144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 Breast Density</vt:lpstr>
      <vt:lpstr>FGT Segmentation  Breast Density</vt:lpstr>
      <vt:lpstr>Architectures</vt:lpstr>
      <vt:lpstr>Initial Results</vt:lpstr>
      <vt:lpstr>Experiments</vt:lpstr>
      <vt:lpstr>Outliers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Density</dc:title>
  <dc:creator>Chloe Zheng</dc:creator>
  <cp:lastModifiedBy>Chloe Zheng</cp:lastModifiedBy>
  <cp:revision>19</cp:revision>
  <dcterms:created xsi:type="dcterms:W3CDTF">2021-01-12T21:58:25Z</dcterms:created>
  <dcterms:modified xsi:type="dcterms:W3CDTF">2022-01-28T22:25:54Z</dcterms:modified>
</cp:coreProperties>
</file>