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75FB-999E-4582-A0F0-BADDC54A6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520B60-A571-45C5-A1FF-1AC3C12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F2318-F06D-42D0-8FB5-D14C5A01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448A9-041E-4E06-8AD3-81927FFC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E2357-D041-4F6B-9A0F-46DAB5C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944A-0C62-479D-8EAE-A71F7284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E399B-EE7F-49C8-919D-D87E1BC4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02A2F-440A-459B-8A07-5C019531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6022A-8881-4D49-8C22-4D186400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25644-C294-4A3C-98CD-B3D74A14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DAEEB-5547-4CF7-AE4C-D06C01865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BB1AC-0574-4C32-AB39-18F8F34B5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C51BE-B362-4FC0-AA6B-4D778A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01992-16E2-47F5-A073-7DAC19D5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D17F6-489B-469C-B9CA-5B97FF0A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8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45BF7-8C03-445E-ADAE-BABB53E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2C0D5-93B5-4F77-80BA-AEB2AADF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5DED2-1E79-4067-8BB0-22F1A1E4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09579-D53E-4654-AF34-F90F1960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3CB1A-DFCC-4326-B274-262817FE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B3E8A-503F-471C-B8C3-4DA2EEE9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27C1F-8FC5-454F-85B0-DC8EBB11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A0A0A-C883-4182-BE88-C13E1805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A9CC9-B9C3-471D-8A1D-FA2E1D72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6A930-BB8A-4455-981F-CACF0810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2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56D2-1E4D-45BE-A0C5-39FB72B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74097-047D-4A53-BE61-1B09D2E8C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BB32B-0E1F-4CE0-856F-F9D3A29AD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320E7-5E40-4EE7-9EF1-CD63B80D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3F77D8-010A-4F35-B101-388038CB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9B3C0-5D68-4F2E-893F-53678566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0EA-409D-416A-9799-D42A8381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FAAB5-7B74-4C5A-855E-9005741B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DAEA93-4A12-4F5A-92CD-C6E2C3E23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FE871-6011-4D84-BE06-3F96F2D33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E78C7E-B935-4A9B-8EF6-D6784EBC8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C96BC8-10C6-46AD-B5B3-51FB2D1A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46E08-DA61-42EB-A08A-721974D3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CB4F3-F0D8-4697-B6C6-9CFD57F6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9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9FCFF-CC31-42FC-BA0C-53074219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D9E2D-4CBE-485A-81A6-9F87BFAA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41A76-EFAC-47B1-B115-6444D42C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AB886-73E6-48C7-B4DB-CBE322D6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7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11991-8D25-404D-9E92-0F6EBBA8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C2F33-C7EC-4DF4-9B1D-01BE1FC2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F1435-C439-42B4-A226-58C64162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D2D8F-D901-4541-97D9-021300CA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F11AE-2E2A-46F7-88B1-3331B448A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C44D9-60F3-4B12-8764-BE8F35C7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65666-9788-4153-AA3B-0F63AAFA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B27FB-90FC-49BF-AF43-896422EE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D06CA-D0CC-400A-9373-A53FE509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65FFC-6699-4D0E-8F22-90DE4432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95F047-598A-442A-AFE4-BB553DDA2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183470-4BC2-49F5-92E3-2843DFAD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402AB-A150-4D2C-BE2D-2D658EB0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30EC3-0548-4DBE-AD71-ABCB75D6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783A1-8802-4FDD-B8E7-DE46D85B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4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A7916-E578-484D-BE17-651E41C6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F0058-EABD-43CE-AC34-6A446178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91009-5E53-4312-9A52-7F3B07FBA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DDE1-EE77-4673-9108-26D85AC53552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350F4-DEA8-4933-B212-70C4189E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54480-E7E8-46FE-9D9E-0BC819B8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9DC7E-60B7-4211-9E06-161620A461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4CBA4-5DBC-43A1-A7D9-15B500DBA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??? Movie ranking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40BEF-E65C-4C44-96D3-18D5A9830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201704031 </a:t>
            </a:r>
            <a:r>
              <a:rPr lang="ko-KR" altLang="en-US" dirty="0"/>
              <a:t>최민혁</a:t>
            </a:r>
            <a:endParaRPr lang="en-US" altLang="ko-KR" dirty="0"/>
          </a:p>
          <a:p>
            <a:r>
              <a:rPr lang="en-US" altLang="ko-KR" dirty="0"/>
              <a:t>20?? </a:t>
            </a:r>
            <a:r>
              <a:rPr lang="ko-KR" altLang="en-US" dirty="0" err="1"/>
              <a:t>이성연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33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4CF7-2EB6-456B-8AB6-8CC96AC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핵심코드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D2DBD9-4B8F-4AE3-B7F3-A727D299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6556" y="1545515"/>
            <a:ext cx="2810267" cy="416300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14FD36-DA7D-4812-BF4C-95CF19030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86" y="2676420"/>
            <a:ext cx="844032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6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554BC1E-7B84-47CD-9E62-AD69CDCA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BCAE6B9-4033-4760-BB24-06DF3501209A}"/>
              </a:ext>
            </a:extLst>
          </p:cNvPr>
          <p:cNvSpPr txBox="1">
            <a:spLocks/>
          </p:cNvSpPr>
          <p:nvPr/>
        </p:nvSpPr>
        <p:spPr>
          <a:xfrm>
            <a:off x="4663888" y="2766218"/>
            <a:ext cx="2864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42863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0FD67-C30C-44B1-A1CC-3400D210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참고한 사이트 및 도움을 주신 분들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990BB-2989-4471-A988-7819F60D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도움 주신 분들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참고한 사이트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85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775D1-DCB0-4AF0-AAB2-853F8F30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E5D2F-1E74-4567-BCCC-BFC86165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기능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핵심코드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527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0A749-0F5A-4E0F-AD15-BA33A678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888" y="2766218"/>
            <a:ext cx="2864224" cy="1325563"/>
          </a:xfrm>
        </p:spPr>
        <p:txBody>
          <a:bodyPr/>
          <a:lstStyle/>
          <a:p>
            <a:r>
              <a:rPr lang="ko-KR" altLang="en-US" dirty="0"/>
              <a:t>인생 영화</a:t>
            </a:r>
          </a:p>
        </p:txBody>
      </p:sp>
    </p:spTree>
    <p:extLst>
      <p:ext uri="{BB962C8B-B14F-4D97-AF65-F5344CB8AC3E}">
        <p14:creationId xmlns:p14="http://schemas.microsoft.com/office/powerpoint/2010/main" val="339626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D1DB34E-3433-47D3-82D7-98FBC27A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" y="0"/>
            <a:ext cx="1167713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65BB4B-4A0B-4164-B5A2-D36A86EC3E90}"/>
              </a:ext>
            </a:extLst>
          </p:cNvPr>
          <p:cNvSpPr/>
          <p:nvPr/>
        </p:nvSpPr>
        <p:spPr>
          <a:xfrm>
            <a:off x="3202081" y="1901359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CD5DE5-94CC-4079-9CD3-AF898601D66C}"/>
              </a:ext>
            </a:extLst>
          </p:cNvPr>
          <p:cNvSpPr/>
          <p:nvPr/>
        </p:nvSpPr>
        <p:spPr>
          <a:xfrm>
            <a:off x="3202080" y="3747667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2A43CC-D675-4145-8EF2-B2CA8888FA41}"/>
              </a:ext>
            </a:extLst>
          </p:cNvPr>
          <p:cNvSpPr/>
          <p:nvPr/>
        </p:nvSpPr>
        <p:spPr>
          <a:xfrm>
            <a:off x="3202079" y="4216213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DE565-7483-4903-A0EA-7B1B54195A9B}"/>
              </a:ext>
            </a:extLst>
          </p:cNvPr>
          <p:cNvSpPr/>
          <p:nvPr/>
        </p:nvSpPr>
        <p:spPr>
          <a:xfrm>
            <a:off x="3202077" y="4478711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3CE0F7-51D8-41ED-A95E-69E03B75591B}"/>
              </a:ext>
            </a:extLst>
          </p:cNvPr>
          <p:cNvSpPr/>
          <p:nvPr/>
        </p:nvSpPr>
        <p:spPr>
          <a:xfrm>
            <a:off x="3202078" y="6333004"/>
            <a:ext cx="2505075" cy="18097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5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8E330CD-0A41-4F00-8F86-AB580E73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997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270D1-B402-410A-B5D3-A5DAD8823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283642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E5CD85-2138-4C01-9E0B-FCE08B310115}"/>
              </a:ext>
            </a:extLst>
          </p:cNvPr>
          <p:cNvSpPr/>
          <p:nvPr/>
        </p:nvSpPr>
        <p:spPr>
          <a:xfrm>
            <a:off x="4831976" y="125506"/>
            <a:ext cx="573742" cy="3316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9CD80A-C722-4C67-ACD2-A32F2BFCD72D}"/>
              </a:ext>
            </a:extLst>
          </p:cNvPr>
          <p:cNvSpPr/>
          <p:nvPr/>
        </p:nvSpPr>
        <p:spPr>
          <a:xfrm>
            <a:off x="10954869" y="98612"/>
            <a:ext cx="797859" cy="3316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9311C-3433-4839-ABC1-8405BE771CE0}"/>
              </a:ext>
            </a:extLst>
          </p:cNvPr>
          <p:cNvSpPr/>
          <p:nvPr/>
        </p:nvSpPr>
        <p:spPr>
          <a:xfrm>
            <a:off x="1452282" y="3128682"/>
            <a:ext cx="2572871" cy="129091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8.54</a:t>
            </a:r>
            <a:endParaRPr lang="ko-KR" altLang="en-US" sz="6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EAAD55-FE82-4D28-B8A8-A78ACC7E9FCD}"/>
              </a:ext>
            </a:extLst>
          </p:cNvPr>
          <p:cNvSpPr/>
          <p:nvPr/>
        </p:nvSpPr>
        <p:spPr>
          <a:xfrm>
            <a:off x="7413811" y="3128682"/>
            <a:ext cx="2572871" cy="1290918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9.34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599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093124B-245D-4A59-9B7E-255931BD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7" y="1667435"/>
            <a:ext cx="2330698" cy="155324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4891E5-BA8D-47F8-9BE6-A9DEFF536E48}"/>
              </a:ext>
            </a:extLst>
          </p:cNvPr>
          <p:cNvSpPr/>
          <p:nvPr/>
        </p:nvSpPr>
        <p:spPr>
          <a:xfrm>
            <a:off x="3246905" y="2124634"/>
            <a:ext cx="888964" cy="60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컵, 시험관, 머그이(가) 표시된 사진&#10;&#10;자동 생성된 설명">
            <a:extLst>
              <a:ext uri="{FF2B5EF4-FFF2-40B4-BE49-F238E27FC236}">
                <a16:creationId xmlns:a16="http://schemas.microsoft.com/office/drawing/2014/main" id="{79E0C2B3-C81F-41D3-800E-8A6AC90F4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18" y="2418784"/>
            <a:ext cx="2373159" cy="2629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E1BDC3-1596-443D-A3C4-6F189CF938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1"/>
          <a:stretch/>
        </p:blipFill>
        <p:spPr>
          <a:xfrm>
            <a:off x="4474323" y="1406599"/>
            <a:ext cx="3906573" cy="20871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AF87898-5DD2-4FA5-A658-7F1F9692DC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91"/>
          <a:stretch/>
        </p:blipFill>
        <p:spPr>
          <a:xfrm>
            <a:off x="4555005" y="4617649"/>
            <a:ext cx="3906573" cy="208711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E73C8AC-E936-4583-BD24-5F8E01025797}"/>
              </a:ext>
            </a:extLst>
          </p:cNvPr>
          <p:cNvSpPr/>
          <p:nvPr/>
        </p:nvSpPr>
        <p:spPr>
          <a:xfrm rot="1728285">
            <a:off x="8519554" y="2586767"/>
            <a:ext cx="888964" cy="60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3A618B1-BB1F-48B4-ACAD-DF5997D559BE}"/>
              </a:ext>
            </a:extLst>
          </p:cNvPr>
          <p:cNvSpPr/>
          <p:nvPr/>
        </p:nvSpPr>
        <p:spPr>
          <a:xfrm rot="8903260">
            <a:off x="8596481" y="4976379"/>
            <a:ext cx="888964" cy="60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B83212A-DCDF-4B96-8101-4908376FF709}"/>
              </a:ext>
            </a:extLst>
          </p:cNvPr>
          <p:cNvSpPr/>
          <p:nvPr/>
        </p:nvSpPr>
        <p:spPr>
          <a:xfrm rot="10800000">
            <a:off x="3297456" y="5165338"/>
            <a:ext cx="888964" cy="60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14E5D9-45A7-4B3C-B5A1-563A68810B64}"/>
              </a:ext>
            </a:extLst>
          </p:cNvPr>
          <p:cNvSpPr/>
          <p:nvPr/>
        </p:nvSpPr>
        <p:spPr>
          <a:xfrm>
            <a:off x="528918" y="3911995"/>
            <a:ext cx="1986904" cy="294600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Ranking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~ ~~</a:t>
            </a:r>
          </a:p>
          <a:p>
            <a:pPr algn="ctr"/>
            <a:r>
              <a:rPr lang="en-US" altLang="ko-KR" dirty="0"/>
              <a:t>~~ ~ ~</a:t>
            </a:r>
          </a:p>
          <a:p>
            <a:pPr algn="ctr"/>
            <a:r>
              <a:rPr lang="en-US" altLang="ko-KR" dirty="0"/>
              <a:t>~ ~ ~~</a:t>
            </a:r>
          </a:p>
          <a:p>
            <a:pPr algn="ctr"/>
            <a:r>
              <a:rPr lang="en-US" altLang="ko-KR" dirty="0"/>
              <a:t>~~~ </a:t>
            </a:r>
          </a:p>
          <a:p>
            <a:pPr algn="ctr"/>
            <a:r>
              <a:rPr lang="en-US" altLang="ko-KR" dirty="0"/>
              <a:t>~~ ~ </a:t>
            </a:r>
          </a:p>
          <a:p>
            <a:pPr algn="ctr"/>
            <a:r>
              <a:rPr lang="en-US" altLang="ko-KR" dirty="0"/>
              <a:t>~ ~~ ~</a:t>
            </a:r>
          </a:p>
          <a:p>
            <a:pPr algn="ctr"/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03F7957-BDCA-490A-84B1-48D35753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246493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14810-FC34-4399-8A6F-CAF0A90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0B2BA-8413-42A2-8567-CEA95520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9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03880-78C8-4672-9BAE-E5A9A0EB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핵심코드 </a:t>
            </a:r>
            <a:r>
              <a:rPr lang="en-US" altLang="ko-KR" dirty="0"/>
              <a:t>1</a:t>
            </a:r>
            <a:r>
              <a:rPr lang="ko-KR" altLang="en-US" dirty="0"/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CFD92A-B4B7-4976-87EA-F055C5F1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884"/>
            <a:ext cx="997406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0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DE78-F2F1-468F-8102-B66D931E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핵심코드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0D5A8C81-BA8A-4CCC-8B93-3AF48D7E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246" y="1461247"/>
            <a:ext cx="8419508" cy="5080094"/>
          </a:xfrm>
        </p:spPr>
      </p:pic>
    </p:spTree>
    <p:extLst>
      <p:ext uri="{BB962C8B-B14F-4D97-AF65-F5344CB8AC3E}">
        <p14:creationId xmlns:p14="http://schemas.microsoft.com/office/powerpoint/2010/main" val="423931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55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??? Movie ranking</vt:lpstr>
      <vt:lpstr>목차</vt:lpstr>
      <vt:lpstr>인생 영화</vt:lpstr>
      <vt:lpstr>PowerPoint 프레젠테이션</vt:lpstr>
      <vt:lpstr>PowerPoint 프레젠테이션</vt:lpstr>
      <vt:lpstr>동작</vt:lpstr>
      <vt:lpstr>주요 기능</vt:lpstr>
      <vt:lpstr>핵심코드 1  </vt:lpstr>
      <vt:lpstr>핵심코드 2</vt:lpstr>
      <vt:lpstr>핵심코드 3</vt:lpstr>
      <vt:lpstr>PowerPoint 프레젠테이션</vt:lpstr>
      <vt:lpstr>참고한 사이트 및 도움을 주신 분들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??? Movie ranking</dc:title>
  <dc:creator>최 민혁</dc:creator>
  <cp:lastModifiedBy>최 민혁</cp:lastModifiedBy>
  <cp:revision>7</cp:revision>
  <dcterms:created xsi:type="dcterms:W3CDTF">2021-05-28T05:20:13Z</dcterms:created>
  <dcterms:modified xsi:type="dcterms:W3CDTF">2021-05-28T06:19:57Z</dcterms:modified>
</cp:coreProperties>
</file>