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34" r:id="rId1"/>
  </p:sldMasterIdLst>
  <p:notesMasterIdLst>
    <p:notesMasterId r:id="rId3"/>
  </p:notesMasterIdLst>
  <p:sldIdLst>
    <p:sldId id="293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4"/>
      <p:bold r:id="rId5"/>
    </p:embeddedFont>
    <p:embeddedFont>
      <p:font typeface="a스피드" panose="02020600000000000000" pitchFamily="18" charset="-127"/>
      <p:regular r:id="rId6"/>
    </p:embeddedFont>
    <p:embeddedFont>
      <p:font typeface="HY엽서L" panose="02030600000101010101" pitchFamily="18" charset="-127"/>
      <p:regular r:id="rId7"/>
    </p:embeddedFont>
    <p:embeddedFont>
      <p:font typeface="-윤고딕330" panose="02030504000101010101" pitchFamily="18" charset="-127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ngSeok-M Yoon" initials="HY" lastIdx="1" clrIdx="0">
    <p:extLst>
      <p:ext uri="{19B8F6BF-5375-455C-9EA6-DF929625EA0E}">
        <p15:presenceInfo xmlns:p15="http://schemas.microsoft.com/office/powerpoint/2012/main" userId="cdbc4ff4b095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5FA"/>
    <a:srgbClr val="37A58A"/>
    <a:srgbClr val="FEF2E7"/>
    <a:srgbClr val="FFB400"/>
    <a:srgbClr val="FFCC00"/>
    <a:srgbClr val="48D8B5"/>
    <a:srgbClr val="FF3300"/>
    <a:srgbClr val="F01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8AAD4-34A7-43C3-A7A5-ADA319033542}" type="datetimeFigureOut">
              <a:rPr lang="ko-KR" altLang="en-US" smtClean="0"/>
              <a:t>2017-03-31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 b="1"/>
            </a:lvl1pPr>
          </a:lstStyle>
          <a:p>
            <a:fld id="{B191D353-C5F5-407A-846A-97C2DB416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03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30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702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9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252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91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4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latin typeface="a스피드" panose="02020600000000000000" pitchFamily="18" charset="-127"/>
                <a:ea typeface="a스피드" panose="02020600000000000000" pitchFamily="18" charset="-127"/>
              </a:defRPr>
            </a:lvl1pPr>
          </a:lstStyle>
          <a:p>
            <a:fld id="{003061A5-7604-4C6B-B399-DB323F80A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12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54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0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7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6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altLang="ko-KR"/>
              <a:t>Attack Field</a:t>
            </a: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03061A5-7604-4C6B-B399-DB323F80A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98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061A5-7604-4C6B-B399-DB323F80AE18}" type="slidenum">
              <a:rPr lang="ko-KR" altLang="en-US" smtClean="0">
                <a:solidFill>
                  <a:schemeClr val="bg1"/>
                </a:solidFill>
              </a:rPr>
              <a:pPr/>
              <a:t>1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62100"/>
              </p:ext>
            </p:extLst>
          </p:nvPr>
        </p:nvGraphicFramePr>
        <p:xfrm>
          <a:off x="346228" y="1135649"/>
          <a:ext cx="11585067" cy="4954431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05266797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2575450949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3958347986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2460807912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1202467606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1120714926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4081118128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472066841"/>
                    </a:ext>
                  </a:extLst>
                </a:gridCol>
                <a:gridCol w="1328039">
                  <a:extLst>
                    <a:ext uri="{9D8B030D-6E8A-4147-A177-3AD203B41FA5}">
                      <a16:colId xmlns:a16="http://schemas.microsoft.com/office/drawing/2014/main" val="3027679739"/>
                    </a:ext>
                  </a:extLst>
                </a:gridCol>
              </a:tblGrid>
              <a:tr h="3847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1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2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3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4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5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6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7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8</a:t>
                      </a:r>
                      <a:r>
                        <a:rPr lang="ko-KR" altLang="en-US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월</a:t>
                      </a:r>
                      <a:endParaRPr lang="en-US" altLang="ko-KR" b="0" dirty="0"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049465"/>
                  </a:ext>
                </a:extLst>
              </a:tr>
              <a:tr h="352724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윤형석</a:t>
                      </a: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프레임워크 개발</a:t>
                      </a:r>
                      <a:endParaRPr lang="ko-KR" altLang="en-US" sz="16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게임 시스템 제작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93959"/>
                  </a:ext>
                </a:extLst>
              </a:tr>
              <a:tr h="352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캐릭터 애니메이션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공간 분할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사운드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019505"/>
                  </a:ext>
                </a:extLst>
              </a:tr>
              <a:tr h="545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애니메이션 </a:t>
                      </a:r>
                      <a:r>
                        <a:rPr lang="ko-KR" altLang="en-US" sz="1100" b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블렌딩</a:t>
                      </a:r>
                      <a:endParaRPr lang="ko-KR" altLang="en-US" sz="11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노말</a:t>
                      </a:r>
                      <a:r>
                        <a:rPr lang="en-US" altLang="ko-KR" sz="14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변위맵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적용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세부 </a:t>
                      </a:r>
                      <a:r>
                        <a:rPr lang="ko-KR" altLang="en-US" sz="1600" b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메쉬</a:t>
                      </a: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충돌 처리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74668"/>
                  </a:ext>
                </a:extLst>
              </a:tr>
              <a:tr h="352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총 </a:t>
                      </a:r>
                      <a:r>
                        <a:rPr lang="ko-KR" altLang="en-US" sz="1400" b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메쉬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부착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디퍼드</a:t>
                      </a:r>
                      <a:r>
                        <a:rPr lang="ko-KR" altLang="en-US" sz="14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렌더링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포스트 프로세싱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200386"/>
                  </a:ext>
                </a:extLst>
              </a:tr>
              <a:tr h="352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그림자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이펙트 구현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작업</a:t>
                      </a:r>
                    </a:p>
                  </a:txBody>
                  <a:tcPr anchor="ctr">
                    <a:solidFill>
                      <a:srgbClr val="BCD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94180"/>
                  </a:ext>
                </a:extLst>
              </a:tr>
              <a:tr h="3847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박병호</a:t>
                      </a: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프레임 워크 개발</a:t>
                      </a:r>
                    </a:p>
                  </a:txBody>
                  <a:tcPr anchor="ctr">
                    <a:solidFill>
                      <a:srgbClr val="37A5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클라이언트 연동</a:t>
                      </a:r>
                    </a:p>
                  </a:txBody>
                  <a:tcPr anchor="ctr">
                    <a:solidFill>
                      <a:srgbClr val="37A5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501533"/>
                  </a:ext>
                </a:extLst>
              </a:tr>
              <a:tr h="4972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IOCP</a:t>
                      </a:r>
                      <a:r>
                        <a:rPr lang="ko-KR" altLang="en-US" sz="1800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설계</a:t>
                      </a:r>
                    </a:p>
                  </a:txBody>
                  <a:tcPr anchor="ctr">
                    <a:solidFill>
                      <a:srgbClr val="37A58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맵 오브젝트 배치</a:t>
                      </a:r>
                    </a:p>
                  </a:txBody>
                  <a:tcPr anchor="ctr">
                    <a:solidFill>
                      <a:srgbClr val="37A5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735198"/>
                  </a:ext>
                </a:extLst>
              </a:tr>
              <a:tr h="3847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EF2E7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rgbClr val="FEF2E7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충돌 처리</a:t>
                      </a:r>
                    </a:p>
                  </a:txBody>
                  <a:tcPr anchor="ctr">
                    <a:solidFill>
                      <a:srgbClr val="37A5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최적화 작업</a:t>
                      </a:r>
                    </a:p>
                  </a:txBody>
                  <a:tcPr anchor="ctr">
                    <a:solidFill>
                      <a:srgbClr val="37A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621007"/>
                  </a:ext>
                </a:extLst>
              </a:tr>
              <a:tr h="6733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bg1"/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진선영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dirty="0">
                        <a:solidFill>
                          <a:schemeClr val="bg1"/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캐릭터 모델링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모델링 수정 및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맵핑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UI,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맵 제작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933632"/>
                  </a:ext>
                </a:extLst>
              </a:tr>
              <a:tr h="6733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캐릭터 모델링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모델링 수정 및</a:t>
                      </a:r>
                      <a:r>
                        <a:rPr lang="en-US" altLang="ko-KR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맵핑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</a:txBody>
                  <a:tcPr anchor="ctr">
                    <a:solidFill>
                      <a:srgbClr val="FEF2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최종 수정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0937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-11677" y="-162631"/>
            <a:ext cx="4360654" cy="1413442"/>
            <a:chOff x="-11677" y="236866"/>
            <a:chExt cx="4360654" cy="1413442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77" y="236866"/>
              <a:ext cx="4360654" cy="141344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75861" y="533889"/>
              <a:ext cx="23166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dirty="0">
                  <a:solidFill>
                    <a:srgbClr val="FFB400"/>
                  </a:solidFill>
                  <a:latin typeface="a스피드" panose="02020600000000000000" pitchFamily="18" charset="-127"/>
                  <a:ea typeface="a스피드" panose="02020600000000000000" pitchFamily="18" charset="-127"/>
                </a:rPr>
                <a:t>개발 일정</a:t>
              </a:r>
            </a:p>
          </p:txBody>
        </p:sp>
      </p:grpSp>
      <p:cxnSp>
        <p:nvCxnSpPr>
          <p:cNvPr id="12" name="직선 연결선 11"/>
          <p:cNvCxnSpPr/>
          <p:nvPr/>
        </p:nvCxnSpPr>
        <p:spPr>
          <a:xfrm>
            <a:off x="413886" y="6263775"/>
            <a:ext cx="11338560" cy="0"/>
          </a:xfrm>
          <a:prstGeom prst="line">
            <a:avLst/>
          </a:prstGeom>
          <a:ln w="5715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9" y="6356348"/>
            <a:ext cx="408831" cy="408831"/>
          </a:xfrm>
          <a:prstGeom prst="rect">
            <a:avLst/>
          </a:prstGeom>
        </p:spPr>
      </p:pic>
      <p:sp>
        <p:nvSpPr>
          <p:cNvPr id="18" name="날짜 개체 틀 12"/>
          <p:cNvSpPr txBox="1">
            <a:spLocks/>
          </p:cNvSpPr>
          <p:nvPr/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B4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스피드" panose="02020600000000000000" pitchFamily="18" charset="-127"/>
                <a:ea typeface="a스피드" panose="02020600000000000000" pitchFamily="18" charset="-127"/>
              </a:rPr>
              <a:t>Attack Field</a:t>
            </a:r>
            <a:endParaRPr lang="ko-KR" altLang="en-US" sz="2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FFB4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스피드" panose="02020600000000000000" pitchFamily="18" charset="-127"/>
              <a:ea typeface="a스피드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12344" y="1536080"/>
            <a:ext cx="3978000" cy="4554000"/>
          </a:xfrm>
          <a:prstGeom prst="rect">
            <a:avLst/>
          </a:prstGeom>
          <a:solidFill>
            <a:schemeClr val="tx1">
              <a:lumMod val="5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33160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TM04033923[[fn=깊이]]</Template>
  <TotalTime>5770</TotalTime>
  <Words>91</Words>
  <Application>Microsoft Office PowerPoint</Application>
  <PresentationFormat>와이드스크린</PresentationFormat>
  <Paragraphs>41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a스피드</vt:lpstr>
      <vt:lpstr>HY엽서L</vt:lpstr>
      <vt:lpstr>-윤고딕330</vt:lpstr>
      <vt:lpstr>Arial</vt:lpstr>
      <vt:lpstr>Corbel</vt:lpstr>
      <vt:lpstr>깊이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Sudden Attack 3</dc:title>
  <dc:creator>leesungwook</dc:creator>
  <cp:lastModifiedBy>HyeongSeok-M Yoon</cp:lastModifiedBy>
  <cp:revision>225</cp:revision>
  <dcterms:created xsi:type="dcterms:W3CDTF">2016-11-17T16:56:47Z</dcterms:created>
  <dcterms:modified xsi:type="dcterms:W3CDTF">2017-03-31T06:17:44Z</dcterms:modified>
</cp:coreProperties>
</file>