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83" r:id="rId5"/>
    <p:sldId id="260" r:id="rId6"/>
    <p:sldId id="272" r:id="rId7"/>
    <p:sldId id="281" r:id="rId8"/>
    <p:sldId id="273" r:id="rId9"/>
    <p:sldId id="278" r:id="rId10"/>
    <p:sldId id="279" r:id="rId11"/>
    <p:sldId id="282" r:id="rId12"/>
    <p:sldId id="280" r:id="rId13"/>
    <p:sldId id="277" r:id="rId14"/>
    <p:sldId id="259" r:id="rId15"/>
    <p:sldId id="268"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268" autoAdjust="0"/>
  </p:normalViewPr>
  <p:slideViewPr>
    <p:cSldViewPr snapToGrid="0">
      <p:cViewPr varScale="1">
        <p:scale>
          <a:sx n="82" d="100"/>
          <a:sy n="82" d="100"/>
        </p:scale>
        <p:origin x="171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566665-B619-4402-8BEE-FB9A57B24E2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53F7792-0C9C-4CE4-9A6F-E7AA1AF1ABA2}">
      <dgm:prSet custT="1"/>
      <dgm:spPr/>
      <dgm:t>
        <a:bodyPr/>
        <a:lstStyle/>
        <a:p>
          <a:r>
            <a:rPr lang="en-US" sz="2800" dirty="0"/>
            <a:t>Chris Smith</a:t>
          </a:r>
        </a:p>
      </dgm:t>
    </dgm:pt>
    <dgm:pt modelId="{15191C2E-13E6-4761-A6FB-C8BD7DF6B596}" type="parTrans" cxnId="{9337A3CE-F772-472A-B6D8-F8BDF9F27870}">
      <dgm:prSet/>
      <dgm:spPr/>
      <dgm:t>
        <a:bodyPr/>
        <a:lstStyle/>
        <a:p>
          <a:endParaRPr lang="en-US"/>
        </a:p>
      </dgm:t>
    </dgm:pt>
    <dgm:pt modelId="{72F06FB7-4493-4501-8C94-D684814278A2}" type="sibTrans" cxnId="{9337A3CE-F772-472A-B6D8-F8BDF9F27870}">
      <dgm:prSet/>
      <dgm:spPr/>
      <dgm:t>
        <a:bodyPr/>
        <a:lstStyle/>
        <a:p>
          <a:endParaRPr lang="en-US"/>
        </a:p>
      </dgm:t>
    </dgm:pt>
    <dgm:pt modelId="{07A38FF9-407A-4549-A0D9-5EF59B5FA13A}">
      <dgm:prSet custT="1"/>
      <dgm:spPr/>
      <dgm:t>
        <a:bodyPr/>
        <a:lstStyle/>
        <a:p>
          <a:r>
            <a:rPr lang="en-US" sz="2400" dirty="0"/>
            <a:t>DevOps Engineer</a:t>
          </a:r>
        </a:p>
      </dgm:t>
    </dgm:pt>
    <dgm:pt modelId="{520A8F04-E7FB-4794-9DC6-4EC9F9E15B2C}" type="parTrans" cxnId="{57A2DCEA-07FC-4E31-83FD-2D14F3DE865F}">
      <dgm:prSet/>
      <dgm:spPr/>
      <dgm:t>
        <a:bodyPr/>
        <a:lstStyle/>
        <a:p>
          <a:endParaRPr lang="en-US"/>
        </a:p>
      </dgm:t>
    </dgm:pt>
    <dgm:pt modelId="{A8CF266D-BB9C-4976-A23E-2ED42C96FE4A}" type="sibTrans" cxnId="{57A2DCEA-07FC-4E31-83FD-2D14F3DE865F}">
      <dgm:prSet/>
      <dgm:spPr/>
      <dgm:t>
        <a:bodyPr/>
        <a:lstStyle/>
        <a:p>
          <a:endParaRPr lang="en-US"/>
        </a:p>
      </dgm:t>
    </dgm:pt>
    <dgm:pt modelId="{63D89CD1-0786-446D-96A8-689838A2610C}">
      <dgm:prSet/>
      <dgm:spPr/>
      <dgm:t>
        <a:bodyPr/>
        <a:lstStyle/>
        <a:p>
          <a:r>
            <a:rPr lang="en-US" dirty="0"/>
            <a:t>Engineer with 20+ years of IT Professional work experience. A jack-of-all-trades with strong skills in Azure cloud services, MS SQL Server administration, Active Directory, PowerShell, and General Troubleshooting.</a:t>
          </a:r>
        </a:p>
      </dgm:t>
    </dgm:pt>
    <dgm:pt modelId="{35311232-1172-4B8F-B410-864F06CB064E}" type="parTrans" cxnId="{CA2CA4D3-1F2D-42CD-858A-91EEF675AB04}">
      <dgm:prSet/>
      <dgm:spPr/>
      <dgm:t>
        <a:bodyPr/>
        <a:lstStyle/>
        <a:p>
          <a:endParaRPr lang="en-US"/>
        </a:p>
      </dgm:t>
    </dgm:pt>
    <dgm:pt modelId="{9AB362BD-0DE5-4D0F-93B8-CE4A9D1CFD2E}" type="sibTrans" cxnId="{CA2CA4D3-1F2D-42CD-858A-91EEF675AB04}">
      <dgm:prSet/>
      <dgm:spPr/>
      <dgm:t>
        <a:bodyPr/>
        <a:lstStyle/>
        <a:p>
          <a:endParaRPr lang="en-US"/>
        </a:p>
      </dgm:t>
    </dgm:pt>
    <dgm:pt modelId="{CB46911C-5329-478E-9512-C5B9EC6D00C2}">
      <dgm:prSet custT="1"/>
      <dgm:spPr/>
      <dgm:t>
        <a:bodyPr/>
        <a:lstStyle/>
        <a:p>
          <a:r>
            <a:rPr lang="en-US" sz="2400" dirty="0"/>
            <a:t>Twitter:   	@</a:t>
          </a:r>
          <a:r>
            <a:rPr lang="en-US" sz="2400" dirty="0" err="1"/>
            <a:t>chlsmith</a:t>
          </a:r>
          <a:endParaRPr lang="en-US" sz="2400" dirty="0"/>
        </a:p>
      </dgm:t>
    </dgm:pt>
    <dgm:pt modelId="{CD5F9670-DC9A-4BDD-9D0D-24FAE95153F6}" type="parTrans" cxnId="{160B2147-3B03-467D-905B-FE7C443037E7}">
      <dgm:prSet/>
      <dgm:spPr/>
      <dgm:t>
        <a:bodyPr/>
        <a:lstStyle/>
        <a:p>
          <a:endParaRPr lang="en-US"/>
        </a:p>
      </dgm:t>
    </dgm:pt>
    <dgm:pt modelId="{7EE0F243-A7DB-4A5F-98D5-74ABE0BC6966}" type="sibTrans" cxnId="{160B2147-3B03-467D-905B-FE7C443037E7}">
      <dgm:prSet/>
      <dgm:spPr/>
      <dgm:t>
        <a:bodyPr/>
        <a:lstStyle/>
        <a:p>
          <a:endParaRPr lang="en-US"/>
        </a:p>
      </dgm:t>
    </dgm:pt>
    <dgm:pt modelId="{28BAB2C5-8715-40EB-A568-FE408EACBCFD}">
      <dgm:prSet custT="1"/>
      <dgm:spPr/>
      <dgm:t>
        <a:bodyPr/>
        <a:lstStyle/>
        <a:p>
          <a:r>
            <a:rPr lang="en-US" sz="2400" dirty="0"/>
            <a:t>Email:  		csmith@fusionalliance.com</a:t>
          </a:r>
        </a:p>
      </dgm:t>
    </dgm:pt>
    <dgm:pt modelId="{27F6B817-C55C-4B01-A67F-BA985395DFAD}" type="parTrans" cxnId="{78561FE3-F340-476C-8347-10DBF8886015}">
      <dgm:prSet/>
      <dgm:spPr/>
      <dgm:t>
        <a:bodyPr/>
        <a:lstStyle/>
        <a:p>
          <a:endParaRPr lang="en-US"/>
        </a:p>
      </dgm:t>
    </dgm:pt>
    <dgm:pt modelId="{A82814AF-C27A-4101-A1E2-9617832F4C4E}" type="sibTrans" cxnId="{78561FE3-F340-476C-8347-10DBF8886015}">
      <dgm:prSet/>
      <dgm:spPr/>
      <dgm:t>
        <a:bodyPr/>
        <a:lstStyle/>
        <a:p>
          <a:endParaRPr lang="en-US"/>
        </a:p>
      </dgm:t>
    </dgm:pt>
    <dgm:pt modelId="{9C2EBAE1-C154-4B82-ABF0-471A7C0C91E8}" type="pres">
      <dgm:prSet presAssocID="{0D566665-B619-4402-8BEE-FB9A57B24E2D}" presName="linear" presStyleCnt="0">
        <dgm:presLayoutVars>
          <dgm:animLvl val="lvl"/>
          <dgm:resizeHandles val="exact"/>
        </dgm:presLayoutVars>
      </dgm:prSet>
      <dgm:spPr/>
    </dgm:pt>
    <dgm:pt modelId="{B035641E-88ED-4E06-B56C-F137F85C26E7}" type="pres">
      <dgm:prSet presAssocID="{553F7792-0C9C-4CE4-9A6F-E7AA1AF1ABA2}" presName="parentText" presStyleLbl="node1" presStyleIdx="0" presStyleCnt="5">
        <dgm:presLayoutVars>
          <dgm:chMax val="0"/>
          <dgm:bulletEnabled val="1"/>
        </dgm:presLayoutVars>
      </dgm:prSet>
      <dgm:spPr/>
    </dgm:pt>
    <dgm:pt modelId="{76E49206-A379-446A-A655-7CFA9D6D5F12}" type="pres">
      <dgm:prSet presAssocID="{72F06FB7-4493-4501-8C94-D684814278A2}" presName="spacer" presStyleCnt="0"/>
      <dgm:spPr/>
    </dgm:pt>
    <dgm:pt modelId="{D5D9F818-25C1-47B9-95F3-4C73F97F3F36}" type="pres">
      <dgm:prSet presAssocID="{07A38FF9-407A-4549-A0D9-5EF59B5FA13A}" presName="parentText" presStyleLbl="node1" presStyleIdx="1" presStyleCnt="5">
        <dgm:presLayoutVars>
          <dgm:chMax val="0"/>
          <dgm:bulletEnabled val="1"/>
        </dgm:presLayoutVars>
      </dgm:prSet>
      <dgm:spPr/>
    </dgm:pt>
    <dgm:pt modelId="{7BF52F93-02AE-41F2-87F1-00C38BECF2B2}" type="pres">
      <dgm:prSet presAssocID="{A8CF266D-BB9C-4976-A23E-2ED42C96FE4A}" presName="spacer" presStyleCnt="0"/>
      <dgm:spPr/>
    </dgm:pt>
    <dgm:pt modelId="{B80E0519-AFEB-4A2C-8B96-9A5BAB33D643}" type="pres">
      <dgm:prSet presAssocID="{63D89CD1-0786-446D-96A8-689838A2610C}" presName="parentText" presStyleLbl="node1" presStyleIdx="2" presStyleCnt="5">
        <dgm:presLayoutVars>
          <dgm:chMax val="0"/>
          <dgm:bulletEnabled val="1"/>
        </dgm:presLayoutVars>
      </dgm:prSet>
      <dgm:spPr/>
    </dgm:pt>
    <dgm:pt modelId="{D59A167D-F608-4A6A-98B5-C79D8C1D94B1}" type="pres">
      <dgm:prSet presAssocID="{9AB362BD-0DE5-4D0F-93B8-CE4A9D1CFD2E}" presName="spacer" presStyleCnt="0"/>
      <dgm:spPr/>
    </dgm:pt>
    <dgm:pt modelId="{EC7B3B1C-1B93-4736-8F13-9CC2E53CADAE}" type="pres">
      <dgm:prSet presAssocID="{CB46911C-5329-478E-9512-C5B9EC6D00C2}" presName="parentText" presStyleLbl="node1" presStyleIdx="3" presStyleCnt="5">
        <dgm:presLayoutVars>
          <dgm:chMax val="0"/>
          <dgm:bulletEnabled val="1"/>
        </dgm:presLayoutVars>
      </dgm:prSet>
      <dgm:spPr/>
    </dgm:pt>
    <dgm:pt modelId="{5F3586E7-FAD1-4579-9A02-A36ECF8C74F2}" type="pres">
      <dgm:prSet presAssocID="{7EE0F243-A7DB-4A5F-98D5-74ABE0BC6966}" presName="spacer" presStyleCnt="0"/>
      <dgm:spPr/>
    </dgm:pt>
    <dgm:pt modelId="{373AD00E-D1AA-4415-A0BB-FF3F9B710855}" type="pres">
      <dgm:prSet presAssocID="{28BAB2C5-8715-40EB-A568-FE408EACBCFD}" presName="parentText" presStyleLbl="node1" presStyleIdx="4" presStyleCnt="5">
        <dgm:presLayoutVars>
          <dgm:chMax val="0"/>
          <dgm:bulletEnabled val="1"/>
        </dgm:presLayoutVars>
      </dgm:prSet>
      <dgm:spPr/>
    </dgm:pt>
  </dgm:ptLst>
  <dgm:cxnLst>
    <dgm:cxn modelId="{64E1392F-3FB8-4791-8AF8-3D8CE3D770A3}" type="presOf" srcId="{CB46911C-5329-478E-9512-C5B9EC6D00C2}" destId="{EC7B3B1C-1B93-4736-8F13-9CC2E53CADAE}" srcOrd="0" destOrd="0" presId="urn:microsoft.com/office/officeart/2005/8/layout/vList2"/>
    <dgm:cxn modelId="{160B2147-3B03-467D-905B-FE7C443037E7}" srcId="{0D566665-B619-4402-8BEE-FB9A57B24E2D}" destId="{CB46911C-5329-478E-9512-C5B9EC6D00C2}" srcOrd="3" destOrd="0" parTransId="{CD5F9670-DC9A-4BDD-9D0D-24FAE95153F6}" sibTransId="{7EE0F243-A7DB-4A5F-98D5-74ABE0BC6966}"/>
    <dgm:cxn modelId="{D0C6B472-FB30-4A59-B9FE-3F3938B343DD}" type="presOf" srcId="{07A38FF9-407A-4549-A0D9-5EF59B5FA13A}" destId="{D5D9F818-25C1-47B9-95F3-4C73F97F3F36}" srcOrd="0" destOrd="0" presId="urn:microsoft.com/office/officeart/2005/8/layout/vList2"/>
    <dgm:cxn modelId="{5BA22A95-FE33-4EA6-A7F5-E73D65F3FE4F}" type="presOf" srcId="{0D566665-B619-4402-8BEE-FB9A57B24E2D}" destId="{9C2EBAE1-C154-4B82-ABF0-471A7C0C91E8}" srcOrd="0" destOrd="0" presId="urn:microsoft.com/office/officeart/2005/8/layout/vList2"/>
    <dgm:cxn modelId="{C352269D-68AB-4EE3-8740-70FC4E8F0CF3}" type="presOf" srcId="{28BAB2C5-8715-40EB-A568-FE408EACBCFD}" destId="{373AD00E-D1AA-4415-A0BB-FF3F9B710855}" srcOrd="0" destOrd="0" presId="urn:microsoft.com/office/officeart/2005/8/layout/vList2"/>
    <dgm:cxn modelId="{1CA210A4-5128-4CB9-BF75-B5FD4C562000}" type="presOf" srcId="{63D89CD1-0786-446D-96A8-689838A2610C}" destId="{B80E0519-AFEB-4A2C-8B96-9A5BAB33D643}" srcOrd="0" destOrd="0" presId="urn:microsoft.com/office/officeart/2005/8/layout/vList2"/>
    <dgm:cxn modelId="{9337A3CE-F772-472A-B6D8-F8BDF9F27870}" srcId="{0D566665-B619-4402-8BEE-FB9A57B24E2D}" destId="{553F7792-0C9C-4CE4-9A6F-E7AA1AF1ABA2}" srcOrd="0" destOrd="0" parTransId="{15191C2E-13E6-4761-A6FB-C8BD7DF6B596}" sibTransId="{72F06FB7-4493-4501-8C94-D684814278A2}"/>
    <dgm:cxn modelId="{CA2CA4D3-1F2D-42CD-858A-91EEF675AB04}" srcId="{0D566665-B619-4402-8BEE-FB9A57B24E2D}" destId="{63D89CD1-0786-446D-96A8-689838A2610C}" srcOrd="2" destOrd="0" parTransId="{35311232-1172-4B8F-B410-864F06CB064E}" sibTransId="{9AB362BD-0DE5-4D0F-93B8-CE4A9D1CFD2E}"/>
    <dgm:cxn modelId="{78561FE3-F340-476C-8347-10DBF8886015}" srcId="{0D566665-B619-4402-8BEE-FB9A57B24E2D}" destId="{28BAB2C5-8715-40EB-A568-FE408EACBCFD}" srcOrd="4" destOrd="0" parTransId="{27F6B817-C55C-4B01-A67F-BA985395DFAD}" sibTransId="{A82814AF-C27A-4101-A1E2-9617832F4C4E}"/>
    <dgm:cxn modelId="{57A2DCEA-07FC-4E31-83FD-2D14F3DE865F}" srcId="{0D566665-B619-4402-8BEE-FB9A57B24E2D}" destId="{07A38FF9-407A-4549-A0D9-5EF59B5FA13A}" srcOrd="1" destOrd="0" parTransId="{520A8F04-E7FB-4794-9DC6-4EC9F9E15B2C}" sibTransId="{A8CF266D-BB9C-4976-A23E-2ED42C96FE4A}"/>
    <dgm:cxn modelId="{A5E281FA-2735-440A-9292-533308398A17}" type="presOf" srcId="{553F7792-0C9C-4CE4-9A6F-E7AA1AF1ABA2}" destId="{B035641E-88ED-4E06-B56C-F137F85C26E7}" srcOrd="0" destOrd="0" presId="urn:microsoft.com/office/officeart/2005/8/layout/vList2"/>
    <dgm:cxn modelId="{5EDADF64-E070-47E9-BE91-B50A4DCE25A6}" type="presParOf" srcId="{9C2EBAE1-C154-4B82-ABF0-471A7C0C91E8}" destId="{B035641E-88ED-4E06-B56C-F137F85C26E7}" srcOrd="0" destOrd="0" presId="urn:microsoft.com/office/officeart/2005/8/layout/vList2"/>
    <dgm:cxn modelId="{625DA658-DB67-4A79-ABB4-0561AE146F5F}" type="presParOf" srcId="{9C2EBAE1-C154-4B82-ABF0-471A7C0C91E8}" destId="{76E49206-A379-446A-A655-7CFA9D6D5F12}" srcOrd="1" destOrd="0" presId="urn:microsoft.com/office/officeart/2005/8/layout/vList2"/>
    <dgm:cxn modelId="{A7CE6762-7A72-4F2E-AE77-E8FA0BA40A15}" type="presParOf" srcId="{9C2EBAE1-C154-4B82-ABF0-471A7C0C91E8}" destId="{D5D9F818-25C1-47B9-95F3-4C73F97F3F36}" srcOrd="2" destOrd="0" presId="urn:microsoft.com/office/officeart/2005/8/layout/vList2"/>
    <dgm:cxn modelId="{E7415C7D-23B4-4148-B2F2-57C6B7522152}" type="presParOf" srcId="{9C2EBAE1-C154-4B82-ABF0-471A7C0C91E8}" destId="{7BF52F93-02AE-41F2-87F1-00C38BECF2B2}" srcOrd="3" destOrd="0" presId="urn:microsoft.com/office/officeart/2005/8/layout/vList2"/>
    <dgm:cxn modelId="{4F24DE77-108D-428F-B02E-76AA3B01AEA9}" type="presParOf" srcId="{9C2EBAE1-C154-4B82-ABF0-471A7C0C91E8}" destId="{B80E0519-AFEB-4A2C-8B96-9A5BAB33D643}" srcOrd="4" destOrd="0" presId="urn:microsoft.com/office/officeart/2005/8/layout/vList2"/>
    <dgm:cxn modelId="{08C366E0-925B-408F-B322-E97E7E81E89A}" type="presParOf" srcId="{9C2EBAE1-C154-4B82-ABF0-471A7C0C91E8}" destId="{D59A167D-F608-4A6A-98B5-C79D8C1D94B1}" srcOrd="5" destOrd="0" presId="urn:microsoft.com/office/officeart/2005/8/layout/vList2"/>
    <dgm:cxn modelId="{1A927010-F410-4072-9482-B38BFE22C323}" type="presParOf" srcId="{9C2EBAE1-C154-4B82-ABF0-471A7C0C91E8}" destId="{EC7B3B1C-1B93-4736-8F13-9CC2E53CADAE}" srcOrd="6" destOrd="0" presId="urn:microsoft.com/office/officeart/2005/8/layout/vList2"/>
    <dgm:cxn modelId="{F01CD940-F05F-47C7-B380-C5820C3E546A}" type="presParOf" srcId="{9C2EBAE1-C154-4B82-ABF0-471A7C0C91E8}" destId="{5F3586E7-FAD1-4579-9A02-A36ECF8C74F2}" srcOrd="7" destOrd="0" presId="urn:microsoft.com/office/officeart/2005/8/layout/vList2"/>
    <dgm:cxn modelId="{FB0CB21B-6C9A-489C-9D49-6B3E7C17788A}" type="presParOf" srcId="{9C2EBAE1-C154-4B82-ABF0-471A7C0C91E8}" destId="{373AD00E-D1AA-4415-A0BB-FF3F9B71085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ACB8E0-0768-4845-AE44-195E7746F40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1E07C7C-19CE-48DB-BC88-8152E0726A3F}">
      <dgm:prSet/>
      <dgm:spPr/>
      <dgm:t>
        <a:bodyPr/>
        <a:lstStyle/>
        <a:p>
          <a:r>
            <a:rPr lang="en-US" dirty="0"/>
            <a:t>The Problems with Containers</a:t>
          </a:r>
        </a:p>
      </dgm:t>
    </dgm:pt>
    <dgm:pt modelId="{006F745D-5974-49DE-9A67-6DBAE7E9FF89}" type="parTrans" cxnId="{874D0EDE-0B2E-4724-AEEF-242BA70199A1}">
      <dgm:prSet/>
      <dgm:spPr/>
      <dgm:t>
        <a:bodyPr/>
        <a:lstStyle/>
        <a:p>
          <a:endParaRPr lang="en-US"/>
        </a:p>
      </dgm:t>
    </dgm:pt>
    <dgm:pt modelId="{978D73B5-E4C5-41A1-8721-3A51F5F812AF}" type="sibTrans" cxnId="{874D0EDE-0B2E-4724-AEEF-242BA70199A1}">
      <dgm:prSet/>
      <dgm:spPr/>
      <dgm:t>
        <a:bodyPr/>
        <a:lstStyle/>
        <a:p>
          <a:endParaRPr lang="en-US"/>
        </a:p>
      </dgm:t>
    </dgm:pt>
    <dgm:pt modelId="{D73FF2A3-AD03-4722-980E-1245A7B31849}">
      <dgm:prSet/>
      <dgm:spPr/>
      <dgm:t>
        <a:bodyPr/>
        <a:lstStyle/>
        <a:p>
          <a:r>
            <a:rPr lang="en-US" dirty="0"/>
            <a:t>How Kubernetes Helps </a:t>
          </a:r>
        </a:p>
      </dgm:t>
    </dgm:pt>
    <dgm:pt modelId="{46872164-F9E4-4959-B267-AD135B8A2CB7}" type="parTrans" cxnId="{4CDAB1BF-D292-4719-8161-01B028E3EFB4}">
      <dgm:prSet/>
      <dgm:spPr/>
      <dgm:t>
        <a:bodyPr/>
        <a:lstStyle/>
        <a:p>
          <a:endParaRPr lang="en-US"/>
        </a:p>
      </dgm:t>
    </dgm:pt>
    <dgm:pt modelId="{E84D44DC-D873-41D0-AC87-9D1105FB452F}" type="sibTrans" cxnId="{4CDAB1BF-D292-4719-8161-01B028E3EFB4}">
      <dgm:prSet/>
      <dgm:spPr/>
      <dgm:t>
        <a:bodyPr/>
        <a:lstStyle/>
        <a:p>
          <a:endParaRPr lang="en-US"/>
        </a:p>
      </dgm:t>
    </dgm:pt>
    <dgm:pt modelId="{5543AE80-1ABE-4CFA-BC53-C7AEAB73458A}">
      <dgm:prSet/>
      <dgm:spPr/>
      <dgm:t>
        <a:bodyPr/>
        <a:lstStyle/>
        <a:p>
          <a:r>
            <a:rPr lang="en-US" dirty="0"/>
            <a:t>How to actually use Kubernetes without losing your hair</a:t>
          </a:r>
        </a:p>
      </dgm:t>
    </dgm:pt>
    <dgm:pt modelId="{C04F24C8-2D9B-461C-9E29-E98088E9BF47}" type="parTrans" cxnId="{87CDCAA4-8ED6-4A41-8685-E446FFD4348E}">
      <dgm:prSet/>
      <dgm:spPr/>
      <dgm:t>
        <a:bodyPr/>
        <a:lstStyle/>
        <a:p>
          <a:endParaRPr lang="en-US"/>
        </a:p>
      </dgm:t>
    </dgm:pt>
    <dgm:pt modelId="{D8D18CB3-CB7B-4F34-9699-D9308608EF52}" type="sibTrans" cxnId="{87CDCAA4-8ED6-4A41-8685-E446FFD4348E}">
      <dgm:prSet/>
      <dgm:spPr/>
      <dgm:t>
        <a:bodyPr/>
        <a:lstStyle/>
        <a:p>
          <a:endParaRPr lang="en-US"/>
        </a:p>
      </dgm:t>
    </dgm:pt>
    <dgm:pt modelId="{D0290725-D8F7-4311-99A9-73579AA8F03A}" type="pres">
      <dgm:prSet presAssocID="{F2ACB8E0-0768-4845-AE44-195E7746F401}" presName="linear" presStyleCnt="0">
        <dgm:presLayoutVars>
          <dgm:animLvl val="lvl"/>
          <dgm:resizeHandles val="exact"/>
        </dgm:presLayoutVars>
      </dgm:prSet>
      <dgm:spPr/>
    </dgm:pt>
    <dgm:pt modelId="{4C70DA9B-FBD2-4422-B898-1E6BE83195BC}" type="pres">
      <dgm:prSet presAssocID="{91E07C7C-19CE-48DB-BC88-8152E0726A3F}" presName="parentText" presStyleLbl="node1" presStyleIdx="0" presStyleCnt="3">
        <dgm:presLayoutVars>
          <dgm:chMax val="0"/>
          <dgm:bulletEnabled val="1"/>
        </dgm:presLayoutVars>
      </dgm:prSet>
      <dgm:spPr/>
    </dgm:pt>
    <dgm:pt modelId="{3BA536A5-C937-4B2A-B62A-BB285F4F5B7D}" type="pres">
      <dgm:prSet presAssocID="{978D73B5-E4C5-41A1-8721-3A51F5F812AF}" presName="spacer" presStyleCnt="0"/>
      <dgm:spPr/>
    </dgm:pt>
    <dgm:pt modelId="{67B0A1A9-F216-4782-97C0-D851FD54733D}" type="pres">
      <dgm:prSet presAssocID="{D73FF2A3-AD03-4722-980E-1245A7B31849}" presName="parentText" presStyleLbl="node1" presStyleIdx="1" presStyleCnt="3">
        <dgm:presLayoutVars>
          <dgm:chMax val="0"/>
          <dgm:bulletEnabled val="1"/>
        </dgm:presLayoutVars>
      </dgm:prSet>
      <dgm:spPr/>
    </dgm:pt>
    <dgm:pt modelId="{2E853477-5574-4393-9EBC-A1099EB35477}" type="pres">
      <dgm:prSet presAssocID="{E84D44DC-D873-41D0-AC87-9D1105FB452F}" presName="spacer" presStyleCnt="0"/>
      <dgm:spPr/>
    </dgm:pt>
    <dgm:pt modelId="{64F02F87-DECE-4E88-891A-2B41CC1C3539}" type="pres">
      <dgm:prSet presAssocID="{5543AE80-1ABE-4CFA-BC53-C7AEAB73458A}" presName="parentText" presStyleLbl="node1" presStyleIdx="2" presStyleCnt="3">
        <dgm:presLayoutVars>
          <dgm:chMax val="0"/>
          <dgm:bulletEnabled val="1"/>
        </dgm:presLayoutVars>
      </dgm:prSet>
      <dgm:spPr/>
    </dgm:pt>
  </dgm:ptLst>
  <dgm:cxnLst>
    <dgm:cxn modelId="{CF65B517-D27F-44DC-9D5C-8F5919EF8ED0}" type="presOf" srcId="{F2ACB8E0-0768-4845-AE44-195E7746F401}" destId="{D0290725-D8F7-4311-99A9-73579AA8F03A}" srcOrd="0" destOrd="0" presId="urn:microsoft.com/office/officeart/2005/8/layout/vList2"/>
    <dgm:cxn modelId="{F1A03A34-8193-4A57-977A-30CD54EF3A09}" type="presOf" srcId="{5543AE80-1ABE-4CFA-BC53-C7AEAB73458A}" destId="{64F02F87-DECE-4E88-891A-2B41CC1C3539}" srcOrd="0" destOrd="0" presId="urn:microsoft.com/office/officeart/2005/8/layout/vList2"/>
    <dgm:cxn modelId="{718AAF63-21A1-49D5-9D06-068CE9EED028}" type="presOf" srcId="{D73FF2A3-AD03-4722-980E-1245A7B31849}" destId="{67B0A1A9-F216-4782-97C0-D851FD54733D}" srcOrd="0" destOrd="0" presId="urn:microsoft.com/office/officeart/2005/8/layout/vList2"/>
    <dgm:cxn modelId="{96762079-0656-4189-8FD5-70E0DD65C959}" type="presOf" srcId="{91E07C7C-19CE-48DB-BC88-8152E0726A3F}" destId="{4C70DA9B-FBD2-4422-B898-1E6BE83195BC}" srcOrd="0" destOrd="0" presId="urn:microsoft.com/office/officeart/2005/8/layout/vList2"/>
    <dgm:cxn modelId="{87CDCAA4-8ED6-4A41-8685-E446FFD4348E}" srcId="{F2ACB8E0-0768-4845-AE44-195E7746F401}" destId="{5543AE80-1ABE-4CFA-BC53-C7AEAB73458A}" srcOrd="2" destOrd="0" parTransId="{C04F24C8-2D9B-461C-9E29-E98088E9BF47}" sibTransId="{D8D18CB3-CB7B-4F34-9699-D9308608EF52}"/>
    <dgm:cxn modelId="{4CDAB1BF-D292-4719-8161-01B028E3EFB4}" srcId="{F2ACB8E0-0768-4845-AE44-195E7746F401}" destId="{D73FF2A3-AD03-4722-980E-1245A7B31849}" srcOrd="1" destOrd="0" parTransId="{46872164-F9E4-4959-B267-AD135B8A2CB7}" sibTransId="{E84D44DC-D873-41D0-AC87-9D1105FB452F}"/>
    <dgm:cxn modelId="{874D0EDE-0B2E-4724-AEEF-242BA70199A1}" srcId="{F2ACB8E0-0768-4845-AE44-195E7746F401}" destId="{91E07C7C-19CE-48DB-BC88-8152E0726A3F}" srcOrd="0" destOrd="0" parTransId="{006F745D-5974-49DE-9A67-6DBAE7E9FF89}" sibTransId="{978D73B5-E4C5-41A1-8721-3A51F5F812AF}"/>
    <dgm:cxn modelId="{86F2064F-6A59-4154-B11C-5A65D6C5107F}" type="presParOf" srcId="{D0290725-D8F7-4311-99A9-73579AA8F03A}" destId="{4C70DA9B-FBD2-4422-B898-1E6BE83195BC}" srcOrd="0" destOrd="0" presId="urn:microsoft.com/office/officeart/2005/8/layout/vList2"/>
    <dgm:cxn modelId="{B7980C70-94C8-46EC-863B-778A02E5AE59}" type="presParOf" srcId="{D0290725-D8F7-4311-99A9-73579AA8F03A}" destId="{3BA536A5-C937-4B2A-B62A-BB285F4F5B7D}" srcOrd="1" destOrd="0" presId="urn:microsoft.com/office/officeart/2005/8/layout/vList2"/>
    <dgm:cxn modelId="{8DC148B8-549E-4C6D-A5B4-53FDBE288005}" type="presParOf" srcId="{D0290725-D8F7-4311-99A9-73579AA8F03A}" destId="{67B0A1A9-F216-4782-97C0-D851FD54733D}" srcOrd="2" destOrd="0" presId="urn:microsoft.com/office/officeart/2005/8/layout/vList2"/>
    <dgm:cxn modelId="{7FC093DD-88EC-46C2-961F-0E2BC01D1626}" type="presParOf" srcId="{D0290725-D8F7-4311-99A9-73579AA8F03A}" destId="{2E853477-5574-4393-9EBC-A1099EB35477}" srcOrd="3" destOrd="0" presId="urn:microsoft.com/office/officeart/2005/8/layout/vList2"/>
    <dgm:cxn modelId="{F669E3E7-D0FB-404D-BC6B-A1D80E00EA6F}" type="presParOf" srcId="{D0290725-D8F7-4311-99A9-73579AA8F03A}" destId="{64F02F87-DECE-4E88-891A-2B41CC1C353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ACB8E0-0768-4845-AE44-195E7746F40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1E07C7C-19CE-48DB-BC88-8152E0726A3F}">
      <dgm:prSet/>
      <dgm:spPr/>
      <dgm:t>
        <a:bodyPr/>
        <a:lstStyle/>
        <a:p>
          <a:r>
            <a:rPr lang="en-US" dirty="0"/>
            <a:t>Kubernetes Basics</a:t>
          </a:r>
        </a:p>
      </dgm:t>
    </dgm:pt>
    <dgm:pt modelId="{006F745D-5974-49DE-9A67-6DBAE7E9FF89}" type="parTrans" cxnId="{874D0EDE-0B2E-4724-AEEF-242BA70199A1}">
      <dgm:prSet/>
      <dgm:spPr/>
      <dgm:t>
        <a:bodyPr/>
        <a:lstStyle/>
        <a:p>
          <a:endParaRPr lang="en-US"/>
        </a:p>
      </dgm:t>
    </dgm:pt>
    <dgm:pt modelId="{978D73B5-E4C5-41A1-8721-3A51F5F812AF}" type="sibTrans" cxnId="{874D0EDE-0B2E-4724-AEEF-242BA70199A1}">
      <dgm:prSet/>
      <dgm:spPr/>
      <dgm:t>
        <a:bodyPr/>
        <a:lstStyle/>
        <a:p>
          <a:endParaRPr lang="en-US"/>
        </a:p>
      </dgm:t>
    </dgm:pt>
    <dgm:pt modelId="{4F5B39B0-6172-4E1E-BE85-AB12B089CCDC}">
      <dgm:prSet/>
      <dgm:spPr/>
      <dgm:t>
        <a:bodyPr/>
        <a:lstStyle/>
        <a:p>
          <a:r>
            <a:rPr lang="en-US" strike="sngStrike" dirty="0"/>
            <a:t>Container 101</a:t>
          </a:r>
        </a:p>
      </dgm:t>
    </dgm:pt>
    <dgm:pt modelId="{A8F8657C-1A40-42AE-B6D0-DC5211A9B237}" type="parTrans" cxnId="{DE54C431-2DA9-4D10-A52E-66859D080FD2}">
      <dgm:prSet/>
      <dgm:spPr/>
      <dgm:t>
        <a:bodyPr/>
        <a:lstStyle/>
        <a:p>
          <a:endParaRPr lang="en-US"/>
        </a:p>
      </dgm:t>
    </dgm:pt>
    <dgm:pt modelId="{945D510D-4F82-4831-BEDF-87D543694157}" type="sibTrans" cxnId="{DE54C431-2DA9-4D10-A52E-66859D080FD2}">
      <dgm:prSet/>
      <dgm:spPr/>
      <dgm:t>
        <a:bodyPr/>
        <a:lstStyle/>
        <a:p>
          <a:endParaRPr lang="en-US"/>
        </a:p>
      </dgm:t>
    </dgm:pt>
    <dgm:pt modelId="{B555EC53-D3F5-495D-BD40-7500C0755A01}">
      <dgm:prSet/>
      <dgm:spPr/>
      <dgm:t>
        <a:bodyPr/>
        <a:lstStyle/>
        <a:p>
          <a:r>
            <a:rPr lang="en-US" u="none" strike="sngStrike" dirty="0"/>
            <a:t>DevOps 101</a:t>
          </a:r>
        </a:p>
      </dgm:t>
    </dgm:pt>
    <dgm:pt modelId="{967DA8D4-02F1-46EF-BF73-492DBBD54540}" type="parTrans" cxnId="{1E32B35A-4350-479A-AD6E-E35D8FEC1BF4}">
      <dgm:prSet/>
      <dgm:spPr/>
      <dgm:t>
        <a:bodyPr/>
        <a:lstStyle/>
        <a:p>
          <a:endParaRPr lang="en-US"/>
        </a:p>
      </dgm:t>
    </dgm:pt>
    <dgm:pt modelId="{49318991-F768-49C5-80B4-30152002B3AD}" type="sibTrans" cxnId="{1E32B35A-4350-479A-AD6E-E35D8FEC1BF4}">
      <dgm:prSet/>
      <dgm:spPr/>
      <dgm:t>
        <a:bodyPr/>
        <a:lstStyle/>
        <a:p>
          <a:endParaRPr lang="en-US"/>
        </a:p>
      </dgm:t>
    </dgm:pt>
    <dgm:pt modelId="{D0290725-D8F7-4311-99A9-73579AA8F03A}" type="pres">
      <dgm:prSet presAssocID="{F2ACB8E0-0768-4845-AE44-195E7746F401}" presName="linear" presStyleCnt="0">
        <dgm:presLayoutVars>
          <dgm:animLvl val="lvl"/>
          <dgm:resizeHandles val="exact"/>
        </dgm:presLayoutVars>
      </dgm:prSet>
      <dgm:spPr/>
    </dgm:pt>
    <dgm:pt modelId="{4C70DA9B-FBD2-4422-B898-1E6BE83195BC}" type="pres">
      <dgm:prSet presAssocID="{91E07C7C-19CE-48DB-BC88-8152E0726A3F}" presName="parentText" presStyleLbl="node1" presStyleIdx="0" presStyleCnt="3">
        <dgm:presLayoutVars>
          <dgm:chMax val="0"/>
          <dgm:bulletEnabled val="1"/>
        </dgm:presLayoutVars>
      </dgm:prSet>
      <dgm:spPr/>
    </dgm:pt>
    <dgm:pt modelId="{3BA536A5-C937-4B2A-B62A-BB285F4F5B7D}" type="pres">
      <dgm:prSet presAssocID="{978D73B5-E4C5-41A1-8721-3A51F5F812AF}" presName="spacer" presStyleCnt="0"/>
      <dgm:spPr/>
    </dgm:pt>
    <dgm:pt modelId="{3AC129BF-6C95-4F79-8C69-D695D53EF4F4}" type="pres">
      <dgm:prSet presAssocID="{4F5B39B0-6172-4E1E-BE85-AB12B089CCDC}" presName="parentText" presStyleLbl="node1" presStyleIdx="1" presStyleCnt="3">
        <dgm:presLayoutVars>
          <dgm:chMax val="0"/>
          <dgm:bulletEnabled val="1"/>
        </dgm:presLayoutVars>
      </dgm:prSet>
      <dgm:spPr/>
    </dgm:pt>
    <dgm:pt modelId="{F46C4B2D-9621-4DF4-82BA-B95DCFCB136D}" type="pres">
      <dgm:prSet presAssocID="{945D510D-4F82-4831-BEDF-87D543694157}" presName="spacer" presStyleCnt="0"/>
      <dgm:spPr/>
    </dgm:pt>
    <dgm:pt modelId="{4153B238-8D88-4DBC-B930-E1EB68641173}" type="pres">
      <dgm:prSet presAssocID="{B555EC53-D3F5-495D-BD40-7500C0755A01}" presName="parentText" presStyleLbl="node1" presStyleIdx="2" presStyleCnt="3">
        <dgm:presLayoutVars>
          <dgm:chMax val="0"/>
          <dgm:bulletEnabled val="1"/>
        </dgm:presLayoutVars>
      </dgm:prSet>
      <dgm:spPr/>
    </dgm:pt>
  </dgm:ptLst>
  <dgm:cxnLst>
    <dgm:cxn modelId="{CFF0F30F-061C-44EE-B602-5AFE7D073F18}" type="presOf" srcId="{4F5B39B0-6172-4E1E-BE85-AB12B089CCDC}" destId="{3AC129BF-6C95-4F79-8C69-D695D53EF4F4}" srcOrd="0" destOrd="0" presId="urn:microsoft.com/office/officeart/2005/8/layout/vList2"/>
    <dgm:cxn modelId="{CF65B517-D27F-44DC-9D5C-8F5919EF8ED0}" type="presOf" srcId="{F2ACB8E0-0768-4845-AE44-195E7746F401}" destId="{D0290725-D8F7-4311-99A9-73579AA8F03A}" srcOrd="0" destOrd="0" presId="urn:microsoft.com/office/officeart/2005/8/layout/vList2"/>
    <dgm:cxn modelId="{DE54C431-2DA9-4D10-A52E-66859D080FD2}" srcId="{F2ACB8E0-0768-4845-AE44-195E7746F401}" destId="{4F5B39B0-6172-4E1E-BE85-AB12B089CCDC}" srcOrd="1" destOrd="0" parTransId="{A8F8657C-1A40-42AE-B6D0-DC5211A9B237}" sibTransId="{945D510D-4F82-4831-BEDF-87D543694157}"/>
    <dgm:cxn modelId="{96762079-0656-4189-8FD5-70E0DD65C959}" type="presOf" srcId="{91E07C7C-19CE-48DB-BC88-8152E0726A3F}" destId="{4C70DA9B-FBD2-4422-B898-1E6BE83195BC}" srcOrd="0" destOrd="0" presId="urn:microsoft.com/office/officeart/2005/8/layout/vList2"/>
    <dgm:cxn modelId="{1E32B35A-4350-479A-AD6E-E35D8FEC1BF4}" srcId="{F2ACB8E0-0768-4845-AE44-195E7746F401}" destId="{B555EC53-D3F5-495D-BD40-7500C0755A01}" srcOrd="2" destOrd="0" parTransId="{967DA8D4-02F1-46EF-BF73-492DBBD54540}" sibTransId="{49318991-F768-49C5-80B4-30152002B3AD}"/>
    <dgm:cxn modelId="{782B37A6-44DD-4C71-834A-286EF1E1F7E0}" type="presOf" srcId="{B555EC53-D3F5-495D-BD40-7500C0755A01}" destId="{4153B238-8D88-4DBC-B930-E1EB68641173}" srcOrd="0" destOrd="0" presId="urn:microsoft.com/office/officeart/2005/8/layout/vList2"/>
    <dgm:cxn modelId="{874D0EDE-0B2E-4724-AEEF-242BA70199A1}" srcId="{F2ACB8E0-0768-4845-AE44-195E7746F401}" destId="{91E07C7C-19CE-48DB-BC88-8152E0726A3F}" srcOrd="0" destOrd="0" parTransId="{006F745D-5974-49DE-9A67-6DBAE7E9FF89}" sibTransId="{978D73B5-E4C5-41A1-8721-3A51F5F812AF}"/>
    <dgm:cxn modelId="{86F2064F-6A59-4154-B11C-5A65D6C5107F}" type="presParOf" srcId="{D0290725-D8F7-4311-99A9-73579AA8F03A}" destId="{4C70DA9B-FBD2-4422-B898-1E6BE83195BC}" srcOrd="0" destOrd="0" presId="urn:microsoft.com/office/officeart/2005/8/layout/vList2"/>
    <dgm:cxn modelId="{B7980C70-94C8-46EC-863B-778A02E5AE59}" type="presParOf" srcId="{D0290725-D8F7-4311-99A9-73579AA8F03A}" destId="{3BA536A5-C937-4B2A-B62A-BB285F4F5B7D}" srcOrd="1" destOrd="0" presId="urn:microsoft.com/office/officeart/2005/8/layout/vList2"/>
    <dgm:cxn modelId="{B9EE31CB-879B-4FF5-8639-3F2E711FDD2C}" type="presParOf" srcId="{D0290725-D8F7-4311-99A9-73579AA8F03A}" destId="{3AC129BF-6C95-4F79-8C69-D695D53EF4F4}" srcOrd="2" destOrd="0" presId="urn:microsoft.com/office/officeart/2005/8/layout/vList2"/>
    <dgm:cxn modelId="{2B2C10DB-DCAD-4472-84C4-26E87E39579C}" type="presParOf" srcId="{D0290725-D8F7-4311-99A9-73579AA8F03A}" destId="{F46C4B2D-9621-4DF4-82BA-B95DCFCB136D}" srcOrd="3" destOrd="0" presId="urn:microsoft.com/office/officeart/2005/8/layout/vList2"/>
    <dgm:cxn modelId="{EB0056B9-7F19-4B8A-8B23-6DED06109879}" type="presParOf" srcId="{D0290725-D8F7-4311-99A9-73579AA8F03A}" destId="{4153B238-8D88-4DBC-B930-E1EB6864117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D542EB-D693-4F77-B140-F3451170E7D8}" type="doc">
      <dgm:prSet loTypeId="urn:microsoft.com/office/officeart/2005/8/layout/architecture" loCatId="hierarchy" qsTypeId="urn:microsoft.com/office/officeart/2005/8/quickstyle/simple1" qsCatId="simple" csTypeId="urn:microsoft.com/office/officeart/2005/8/colors/accent1_2" csCatId="accent1" phldr="1"/>
      <dgm:spPr/>
      <dgm:t>
        <a:bodyPr/>
        <a:lstStyle/>
        <a:p>
          <a:endParaRPr lang="en-US"/>
        </a:p>
      </dgm:t>
    </dgm:pt>
    <dgm:pt modelId="{63ACA25A-6CC6-4035-9B99-0AEF0F3DD5F2}">
      <dgm:prSet phldrT="[Text]"/>
      <dgm:spPr/>
      <dgm:t>
        <a:bodyPr/>
        <a:lstStyle/>
        <a:p>
          <a:r>
            <a:rPr lang="en-US" dirty="0"/>
            <a:t>Worker Node</a:t>
          </a:r>
        </a:p>
      </dgm:t>
    </dgm:pt>
    <dgm:pt modelId="{BC1E2D4A-C410-402B-AD86-9602111BD0C6}" type="parTrans" cxnId="{EB4E67A2-AB95-4FDD-BE58-0376C1E2BBA2}">
      <dgm:prSet/>
      <dgm:spPr/>
      <dgm:t>
        <a:bodyPr/>
        <a:lstStyle/>
        <a:p>
          <a:endParaRPr lang="en-US"/>
        </a:p>
      </dgm:t>
    </dgm:pt>
    <dgm:pt modelId="{3FED402E-86FC-412D-B210-31557EC3DEB3}" type="sibTrans" cxnId="{EB4E67A2-AB95-4FDD-BE58-0376C1E2BBA2}">
      <dgm:prSet/>
      <dgm:spPr/>
      <dgm:t>
        <a:bodyPr/>
        <a:lstStyle/>
        <a:p>
          <a:endParaRPr lang="en-US"/>
        </a:p>
      </dgm:t>
    </dgm:pt>
    <dgm:pt modelId="{89B392D9-0CB7-4ED6-B3A2-3C9C5EF15811}">
      <dgm:prSet phldrT="[Text]"/>
      <dgm:spPr>
        <a:solidFill>
          <a:schemeClr val="bg1">
            <a:lumMod val="65000"/>
          </a:schemeClr>
        </a:solidFill>
      </dgm:spPr>
      <dgm:t>
        <a:bodyPr/>
        <a:lstStyle/>
        <a:p>
          <a:r>
            <a:rPr lang="en-US" dirty="0"/>
            <a:t>Kubernetes</a:t>
          </a:r>
        </a:p>
      </dgm:t>
    </dgm:pt>
    <dgm:pt modelId="{FA175BD6-1F0F-4268-BDA0-45261543BBDC}" type="parTrans" cxnId="{B6C28AA6-2A45-4F00-9E68-F8BF0A64A3AA}">
      <dgm:prSet/>
      <dgm:spPr/>
      <dgm:t>
        <a:bodyPr/>
        <a:lstStyle/>
        <a:p>
          <a:endParaRPr lang="en-US"/>
        </a:p>
      </dgm:t>
    </dgm:pt>
    <dgm:pt modelId="{9D4E64E5-2CD1-46A7-8FA2-5335FA032259}" type="sibTrans" cxnId="{B6C28AA6-2A45-4F00-9E68-F8BF0A64A3AA}">
      <dgm:prSet/>
      <dgm:spPr/>
      <dgm:t>
        <a:bodyPr/>
        <a:lstStyle/>
        <a:p>
          <a:endParaRPr lang="en-US"/>
        </a:p>
      </dgm:t>
    </dgm:pt>
    <dgm:pt modelId="{5EA97F0D-A22C-4E31-8794-E5A3FE1B19B0}">
      <dgm:prSet phldrT="[Text]"/>
      <dgm:spPr>
        <a:solidFill>
          <a:schemeClr val="accent2">
            <a:lumMod val="75000"/>
          </a:schemeClr>
        </a:solidFill>
      </dgm:spPr>
      <dgm:t>
        <a:bodyPr/>
        <a:lstStyle/>
        <a:p>
          <a:r>
            <a:rPr lang="en-US" dirty="0"/>
            <a:t>Pod2</a:t>
          </a:r>
        </a:p>
      </dgm:t>
    </dgm:pt>
    <dgm:pt modelId="{5400B639-535B-48EA-B50A-D0B0CC71D66E}" type="parTrans" cxnId="{A34C6044-4192-4B13-B8A9-3346C4236F55}">
      <dgm:prSet/>
      <dgm:spPr/>
      <dgm:t>
        <a:bodyPr/>
        <a:lstStyle/>
        <a:p>
          <a:endParaRPr lang="en-US"/>
        </a:p>
      </dgm:t>
    </dgm:pt>
    <dgm:pt modelId="{C096EA76-14DD-4D35-9353-40378E7B15C7}" type="sibTrans" cxnId="{A34C6044-4192-4B13-B8A9-3346C4236F55}">
      <dgm:prSet/>
      <dgm:spPr/>
      <dgm:t>
        <a:bodyPr/>
        <a:lstStyle/>
        <a:p>
          <a:endParaRPr lang="en-US"/>
        </a:p>
      </dgm:t>
    </dgm:pt>
    <dgm:pt modelId="{1FDD5711-041F-4474-A431-6F24BF0899C9}">
      <dgm:prSet phldrT="[Text]"/>
      <dgm:spPr>
        <a:solidFill>
          <a:schemeClr val="accent2">
            <a:lumMod val="75000"/>
          </a:schemeClr>
        </a:solidFill>
      </dgm:spPr>
      <dgm:t>
        <a:bodyPr/>
        <a:lstStyle/>
        <a:p>
          <a:r>
            <a:rPr lang="en-US" dirty="0"/>
            <a:t>Service2</a:t>
          </a:r>
        </a:p>
      </dgm:t>
    </dgm:pt>
    <dgm:pt modelId="{C28EBFC7-619C-41A4-AFC0-18274E6155C2}" type="parTrans" cxnId="{9BC9FD72-F182-451B-AA09-D47823740FA3}">
      <dgm:prSet/>
      <dgm:spPr/>
      <dgm:t>
        <a:bodyPr/>
        <a:lstStyle/>
        <a:p>
          <a:endParaRPr lang="en-US"/>
        </a:p>
      </dgm:t>
    </dgm:pt>
    <dgm:pt modelId="{06E8C094-D28C-49B4-B0CC-32AA1425704B}" type="sibTrans" cxnId="{9BC9FD72-F182-451B-AA09-D47823740FA3}">
      <dgm:prSet/>
      <dgm:spPr/>
      <dgm:t>
        <a:bodyPr/>
        <a:lstStyle/>
        <a:p>
          <a:endParaRPr lang="en-US"/>
        </a:p>
      </dgm:t>
    </dgm:pt>
    <dgm:pt modelId="{FFA4A54C-C2FC-4B93-AEB7-7487E6F6A5E7}">
      <dgm:prSet phldrT="[Text]"/>
      <dgm:spPr>
        <a:solidFill>
          <a:schemeClr val="accent1">
            <a:lumMod val="60000"/>
            <a:lumOff val="40000"/>
          </a:schemeClr>
        </a:solidFill>
      </dgm:spPr>
      <dgm:t>
        <a:bodyPr/>
        <a:lstStyle/>
        <a:p>
          <a:r>
            <a:rPr lang="en-US" dirty="0"/>
            <a:t>Pod1b</a:t>
          </a:r>
        </a:p>
      </dgm:t>
    </dgm:pt>
    <dgm:pt modelId="{B5B5A5C0-27B5-4382-AAAB-4D15967919E2}" type="parTrans" cxnId="{817E04EF-BAEC-485A-9402-152352FA6957}">
      <dgm:prSet/>
      <dgm:spPr/>
      <dgm:t>
        <a:bodyPr/>
        <a:lstStyle/>
        <a:p>
          <a:endParaRPr lang="en-US"/>
        </a:p>
      </dgm:t>
    </dgm:pt>
    <dgm:pt modelId="{E2709D8D-7852-4B96-97E2-287D74076DD3}" type="sibTrans" cxnId="{817E04EF-BAEC-485A-9402-152352FA6957}">
      <dgm:prSet/>
      <dgm:spPr/>
      <dgm:t>
        <a:bodyPr/>
        <a:lstStyle/>
        <a:p>
          <a:endParaRPr lang="en-US"/>
        </a:p>
      </dgm:t>
    </dgm:pt>
    <dgm:pt modelId="{BC2F7157-FA1E-4C80-B424-6EA8493F7514}">
      <dgm:prSet phldrT="[Text]"/>
      <dgm:spPr>
        <a:solidFill>
          <a:schemeClr val="accent1">
            <a:lumMod val="60000"/>
            <a:lumOff val="40000"/>
          </a:schemeClr>
        </a:solidFill>
      </dgm:spPr>
      <dgm:t>
        <a:bodyPr/>
        <a:lstStyle/>
        <a:p>
          <a:r>
            <a:rPr lang="en-US" dirty="0"/>
            <a:t>Pod1a</a:t>
          </a:r>
        </a:p>
      </dgm:t>
    </dgm:pt>
    <dgm:pt modelId="{C0E69902-7E28-4D3C-91BC-8CAB3A7F78B1}" type="parTrans" cxnId="{46EE41A1-1E2F-4965-A413-2BF69A237CA9}">
      <dgm:prSet/>
      <dgm:spPr/>
      <dgm:t>
        <a:bodyPr/>
        <a:lstStyle/>
        <a:p>
          <a:endParaRPr lang="en-US"/>
        </a:p>
      </dgm:t>
    </dgm:pt>
    <dgm:pt modelId="{81A12AF2-5732-4EFC-BCC8-FAC96DF0462F}" type="sibTrans" cxnId="{46EE41A1-1E2F-4965-A413-2BF69A237CA9}">
      <dgm:prSet/>
      <dgm:spPr/>
      <dgm:t>
        <a:bodyPr/>
        <a:lstStyle/>
        <a:p>
          <a:endParaRPr lang="en-US"/>
        </a:p>
      </dgm:t>
    </dgm:pt>
    <dgm:pt modelId="{CA0B438F-F00B-415B-B711-8CFF22A52ED2}">
      <dgm:prSet phldrT="[Text]"/>
      <dgm:spPr>
        <a:solidFill>
          <a:schemeClr val="accent1">
            <a:lumMod val="60000"/>
            <a:lumOff val="40000"/>
          </a:schemeClr>
        </a:solidFill>
      </dgm:spPr>
      <dgm:t>
        <a:bodyPr/>
        <a:lstStyle/>
        <a:p>
          <a:r>
            <a:rPr lang="en-US" dirty="0"/>
            <a:t>Service1</a:t>
          </a:r>
        </a:p>
      </dgm:t>
    </dgm:pt>
    <dgm:pt modelId="{1E43F71C-CE73-4932-8FC4-926092415EFB}" type="parTrans" cxnId="{5D5FD9C4-1B9E-474D-BB82-9545C3D90508}">
      <dgm:prSet/>
      <dgm:spPr/>
      <dgm:t>
        <a:bodyPr/>
        <a:lstStyle/>
        <a:p>
          <a:endParaRPr lang="en-US"/>
        </a:p>
      </dgm:t>
    </dgm:pt>
    <dgm:pt modelId="{76D0F756-1A27-4BAD-8495-1BF2B1E449AC}" type="sibTrans" cxnId="{5D5FD9C4-1B9E-474D-BB82-9545C3D90508}">
      <dgm:prSet/>
      <dgm:spPr/>
      <dgm:t>
        <a:bodyPr/>
        <a:lstStyle/>
        <a:p>
          <a:endParaRPr lang="en-US"/>
        </a:p>
      </dgm:t>
    </dgm:pt>
    <dgm:pt modelId="{8011EBEC-C7F0-46ED-9273-186B2CD7BFD4}">
      <dgm:prSet phldrT="[Text]"/>
      <dgm:spPr>
        <a:solidFill>
          <a:schemeClr val="accent2">
            <a:lumMod val="75000"/>
          </a:schemeClr>
        </a:solidFill>
      </dgm:spPr>
      <dgm:t>
        <a:bodyPr/>
        <a:lstStyle/>
        <a:p>
          <a:r>
            <a:rPr lang="en-US" dirty="0"/>
            <a:t>Ingress2</a:t>
          </a:r>
        </a:p>
      </dgm:t>
    </dgm:pt>
    <dgm:pt modelId="{D6FB61CD-96C5-4908-8A59-4463C257DC9F}" type="parTrans" cxnId="{05BDB74B-81F6-416D-978B-A915366BF754}">
      <dgm:prSet/>
      <dgm:spPr/>
      <dgm:t>
        <a:bodyPr/>
        <a:lstStyle/>
        <a:p>
          <a:endParaRPr lang="en-US"/>
        </a:p>
      </dgm:t>
    </dgm:pt>
    <dgm:pt modelId="{35DC12F6-DBFC-4492-A1FF-C5E5A7856F87}" type="sibTrans" cxnId="{05BDB74B-81F6-416D-978B-A915366BF754}">
      <dgm:prSet/>
      <dgm:spPr/>
      <dgm:t>
        <a:bodyPr/>
        <a:lstStyle/>
        <a:p>
          <a:endParaRPr lang="en-US"/>
        </a:p>
      </dgm:t>
    </dgm:pt>
    <dgm:pt modelId="{3E82E42B-C0CB-431E-866D-B7D0824FC505}" type="pres">
      <dgm:prSet presAssocID="{D9D542EB-D693-4F77-B140-F3451170E7D8}" presName="Name0" presStyleCnt="0">
        <dgm:presLayoutVars>
          <dgm:chPref val="1"/>
          <dgm:dir/>
          <dgm:animOne val="branch"/>
          <dgm:animLvl val="lvl"/>
          <dgm:resizeHandles/>
        </dgm:presLayoutVars>
      </dgm:prSet>
      <dgm:spPr/>
    </dgm:pt>
    <dgm:pt modelId="{9065DBDC-4CCA-4128-B154-D2A2C8480AE1}" type="pres">
      <dgm:prSet presAssocID="{63ACA25A-6CC6-4035-9B99-0AEF0F3DD5F2}" presName="vertOne" presStyleCnt="0"/>
      <dgm:spPr/>
    </dgm:pt>
    <dgm:pt modelId="{D56F94DF-B747-4FAD-982C-18ED174CE7B7}" type="pres">
      <dgm:prSet presAssocID="{63ACA25A-6CC6-4035-9B99-0AEF0F3DD5F2}" presName="txOne" presStyleLbl="node0" presStyleIdx="0" presStyleCnt="1" custScaleY="41738">
        <dgm:presLayoutVars>
          <dgm:chPref val="3"/>
        </dgm:presLayoutVars>
      </dgm:prSet>
      <dgm:spPr/>
    </dgm:pt>
    <dgm:pt modelId="{F5B785CD-B8DE-4F27-94C9-62F2DBFF3A45}" type="pres">
      <dgm:prSet presAssocID="{63ACA25A-6CC6-4035-9B99-0AEF0F3DD5F2}" presName="parTransOne" presStyleCnt="0"/>
      <dgm:spPr/>
    </dgm:pt>
    <dgm:pt modelId="{59ECEE6B-A9BE-4B95-9D3E-16743A3D3453}" type="pres">
      <dgm:prSet presAssocID="{63ACA25A-6CC6-4035-9B99-0AEF0F3DD5F2}" presName="horzOne" presStyleCnt="0"/>
      <dgm:spPr/>
    </dgm:pt>
    <dgm:pt modelId="{39D41743-E3BE-419D-ACE9-529C43FC7FA1}" type="pres">
      <dgm:prSet presAssocID="{89B392D9-0CB7-4ED6-B3A2-3C9C5EF15811}" presName="vertTwo" presStyleCnt="0"/>
      <dgm:spPr/>
    </dgm:pt>
    <dgm:pt modelId="{0ED19D9A-70C1-4337-9C08-6EBE6F56AE21}" type="pres">
      <dgm:prSet presAssocID="{89B392D9-0CB7-4ED6-B3A2-3C9C5EF15811}" presName="txTwo" presStyleLbl="node2" presStyleIdx="0" presStyleCnt="1" custScaleY="45007">
        <dgm:presLayoutVars>
          <dgm:chPref val="3"/>
        </dgm:presLayoutVars>
      </dgm:prSet>
      <dgm:spPr/>
    </dgm:pt>
    <dgm:pt modelId="{830121C8-6416-4D95-9A49-E0CEF1E5C591}" type="pres">
      <dgm:prSet presAssocID="{89B392D9-0CB7-4ED6-B3A2-3C9C5EF15811}" presName="parTransTwo" presStyleCnt="0"/>
      <dgm:spPr/>
    </dgm:pt>
    <dgm:pt modelId="{71BA4ECC-8903-4B6C-9DC8-1EB85A226DE2}" type="pres">
      <dgm:prSet presAssocID="{89B392D9-0CB7-4ED6-B3A2-3C9C5EF15811}" presName="horzTwo" presStyleCnt="0"/>
      <dgm:spPr/>
    </dgm:pt>
    <dgm:pt modelId="{74440606-E1AC-45A2-8356-68EDE2B1A412}" type="pres">
      <dgm:prSet presAssocID="{BC2F7157-FA1E-4C80-B424-6EA8493F7514}" presName="vertThree" presStyleCnt="0"/>
      <dgm:spPr/>
    </dgm:pt>
    <dgm:pt modelId="{5DB3CFA5-099B-4FDC-B7B6-BE30B89BFFFB}" type="pres">
      <dgm:prSet presAssocID="{BC2F7157-FA1E-4C80-B424-6EA8493F7514}" presName="txThree" presStyleLbl="node3" presStyleIdx="0" presStyleCnt="3" custScaleY="53243">
        <dgm:presLayoutVars>
          <dgm:chPref val="3"/>
        </dgm:presLayoutVars>
      </dgm:prSet>
      <dgm:spPr/>
    </dgm:pt>
    <dgm:pt modelId="{899F80C8-F2D3-4A98-93ED-216EA51B2146}" type="pres">
      <dgm:prSet presAssocID="{BC2F7157-FA1E-4C80-B424-6EA8493F7514}" presName="parTransThree" presStyleCnt="0"/>
      <dgm:spPr/>
    </dgm:pt>
    <dgm:pt modelId="{5AB4E2FE-D954-4817-901E-8E3A36497754}" type="pres">
      <dgm:prSet presAssocID="{BC2F7157-FA1E-4C80-B424-6EA8493F7514}" presName="horzThree" presStyleCnt="0"/>
      <dgm:spPr/>
    </dgm:pt>
    <dgm:pt modelId="{702D20D1-8ACD-47B7-8AFD-2313DDDF1A16}" type="pres">
      <dgm:prSet presAssocID="{CA0B438F-F00B-415B-B711-8CFF22A52ED2}" presName="vertFour" presStyleCnt="0">
        <dgm:presLayoutVars>
          <dgm:chPref val="3"/>
        </dgm:presLayoutVars>
      </dgm:prSet>
      <dgm:spPr/>
    </dgm:pt>
    <dgm:pt modelId="{C240D476-B14D-4B2E-97DC-8B1C66A8757C}" type="pres">
      <dgm:prSet presAssocID="{CA0B438F-F00B-415B-B711-8CFF22A52ED2}" presName="txFour" presStyleLbl="node4" presStyleIdx="0" presStyleCnt="3" custScaleY="65318">
        <dgm:presLayoutVars>
          <dgm:chPref val="3"/>
        </dgm:presLayoutVars>
      </dgm:prSet>
      <dgm:spPr/>
    </dgm:pt>
    <dgm:pt modelId="{23CE2FE5-7C41-41CC-84CB-2DEFF15FF0D6}" type="pres">
      <dgm:prSet presAssocID="{CA0B438F-F00B-415B-B711-8CFF22A52ED2}" presName="horzFour" presStyleCnt="0"/>
      <dgm:spPr/>
    </dgm:pt>
    <dgm:pt modelId="{44F148D9-9AB0-4866-98D2-052666251B5D}" type="pres">
      <dgm:prSet presAssocID="{81A12AF2-5732-4EFC-BCC8-FAC96DF0462F}" presName="sibSpaceThree" presStyleCnt="0"/>
      <dgm:spPr/>
    </dgm:pt>
    <dgm:pt modelId="{38E9B54F-A74D-4BE6-BB1C-1D33FB4F5C4D}" type="pres">
      <dgm:prSet presAssocID="{FFA4A54C-C2FC-4B93-AEB7-7487E6F6A5E7}" presName="vertThree" presStyleCnt="0"/>
      <dgm:spPr/>
    </dgm:pt>
    <dgm:pt modelId="{2794681D-0536-4996-8500-CE85E8BB227E}" type="pres">
      <dgm:prSet presAssocID="{FFA4A54C-C2FC-4B93-AEB7-7487E6F6A5E7}" presName="txThree" presStyleLbl="node3" presStyleIdx="1" presStyleCnt="3" custScaleY="53243">
        <dgm:presLayoutVars>
          <dgm:chPref val="3"/>
        </dgm:presLayoutVars>
      </dgm:prSet>
      <dgm:spPr/>
    </dgm:pt>
    <dgm:pt modelId="{10EA9780-3861-41C3-87C4-1BBA56BEF1F2}" type="pres">
      <dgm:prSet presAssocID="{FFA4A54C-C2FC-4B93-AEB7-7487E6F6A5E7}" presName="horzThree" presStyleCnt="0"/>
      <dgm:spPr/>
    </dgm:pt>
    <dgm:pt modelId="{B2ED7813-6A51-4659-AC8A-26E669C36B6A}" type="pres">
      <dgm:prSet presAssocID="{E2709D8D-7852-4B96-97E2-287D74076DD3}" presName="sibSpaceThree" presStyleCnt="0"/>
      <dgm:spPr/>
    </dgm:pt>
    <dgm:pt modelId="{9A9D8EA4-F138-4532-8FEF-E4F1BD67F468}" type="pres">
      <dgm:prSet presAssocID="{5EA97F0D-A22C-4E31-8794-E5A3FE1B19B0}" presName="vertThree" presStyleCnt="0"/>
      <dgm:spPr/>
    </dgm:pt>
    <dgm:pt modelId="{542A4C29-DB3D-4D5C-B6BD-1259BE445AB1}" type="pres">
      <dgm:prSet presAssocID="{5EA97F0D-A22C-4E31-8794-E5A3FE1B19B0}" presName="txThree" presStyleLbl="node3" presStyleIdx="2" presStyleCnt="3" custScaleY="53243" custLinFactNeighborX="-64" custLinFactNeighborY="-1909">
        <dgm:presLayoutVars>
          <dgm:chPref val="3"/>
        </dgm:presLayoutVars>
      </dgm:prSet>
      <dgm:spPr/>
    </dgm:pt>
    <dgm:pt modelId="{BBAED204-8381-439B-89E0-1F2DF0373692}" type="pres">
      <dgm:prSet presAssocID="{5EA97F0D-A22C-4E31-8794-E5A3FE1B19B0}" presName="parTransThree" presStyleCnt="0"/>
      <dgm:spPr/>
    </dgm:pt>
    <dgm:pt modelId="{9165C999-9249-4F48-AE9F-2EBB4BFC6413}" type="pres">
      <dgm:prSet presAssocID="{5EA97F0D-A22C-4E31-8794-E5A3FE1B19B0}" presName="horzThree" presStyleCnt="0"/>
      <dgm:spPr/>
    </dgm:pt>
    <dgm:pt modelId="{F99C0EF3-1785-4B13-AE41-1F726BB22418}" type="pres">
      <dgm:prSet presAssocID="{1FDD5711-041F-4474-A431-6F24BF0899C9}" presName="vertFour" presStyleCnt="0">
        <dgm:presLayoutVars>
          <dgm:chPref val="3"/>
        </dgm:presLayoutVars>
      </dgm:prSet>
      <dgm:spPr/>
    </dgm:pt>
    <dgm:pt modelId="{F064F8B2-2939-4F46-B566-84B34B5E746E}" type="pres">
      <dgm:prSet presAssocID="{1FDD5711-041F-4474-A431-6F24BF0899C9}" presName="txFour" presStyleLbl="node4" presStyleIdx="1" presStyleCnt="3" custScaleY="65318">
        <dgm:presLayoutVars>
          <dgm:chPref val="3"/>
        </dgm:presLayoutVars>
      </dgm:prSet>
      <dgm:spPr/>
    </dgm:pt>
    <dgm:pt modelId="{A2D4F776-5A7B-48BB-9D25-A5A0C886A808}" type="pres">
      <dgm:prSet presAssocID="{1FDD5711-041F-4474-A431-6F24BF0899C9}" presName="parTransFour" presStyleCnt="0"/>
      <dgm:spPr/>
    </dgm:pt>
    <dgm:pt modelId="{627EFE76-A9BF-4D3F-9190-F46D0BBE756A}" type="pres">
      <dgm:prSet presAssocID="{1FDD5711-041F-4474-A431-6F24BF0899C9}" presName="horzFour" presStyleCnt="0"/>
      <dgm:spPr/>
    </dgm:pt>
    <dgm:pt modelId="{A217A1A2-8881-4CBA-8F08-1E65DD05FAB5}" type="pres">
      <dgm:prSet presAssocID="{8011EBEC-C7F0-46ED-9273-186B2CD7BFD4}" presName="vertFour" presStyleCnt="0">
        <dgm:presLayoutVars>
          <dgm:chPref val="3"/>
        </dgm:presLayoutVars>
      </dgm:prSet>
      <dgm:spPr/>
    </dgm:pt>
    <dgm:pt modelId="{8BCBAAD0-2047-49B9-B312-5B4C7193054C}" type="pres">
      <dgm:prSet presAssocID="{8011EBEC-C7F0-46ED-9273-186B2CD7BFD4}" presName="txFour" presStyleLbl="node4" presStyleIdx="2" presStyleCnt="3" custScaleY="40676">
        <dgm:presLayoutVars>
          <dgm:chPref val="3"/>
        </dgm:presLayoutVars>
      </dgm:prSet>
      <dgm:spPr/>
    </dgm:pt>
    <dgm:pt modelId="{DC7CA2E4-4834-48D7-9BE0-8D73A1505BA7}" type="pres">
      <dgm:prSet presAssocID="{8011EBEC-C7F0-46ED-9273-186B2CD7BFD4}" presName="horzFour" presStyleCnt="0"/>
      <dgm:spPr/>
    </dgm:pt>
  </dgm:ptLst>
  <dgm:cxnLst>
    <dgm:cxn modelId="{897BF05B-29A5-473D-8CF3-7E49EB1A35CA}" type="presOf" srcId="{5EA97F0D-A22C-4E31-8794-E5A3FE1B19B0}" destId="{542A4C29-DB3D-4D5C-B6BD-1259BE445AB1}" srcOrd="0" destOrd="0" presId="urn:microsoft.com/office/officeart/2005/8/layout/architecture"/>
    <dgm:cxn modelId="{A34C6044-4192-4B13-B8A9-3346C4236F55}" srcId="{89B392D9-0CB7-4ED6-B3A2-3C9C5EF15811}" destId="{5EA97F0D-A22C-4E31-8794-E5A3FE1B19B0}" srcOrd="2" destOrd="0" parTransId="{5400B639-535B-48EA-B50A-D0B0CC71D66E}" sibTransId="{C096EA76-14DD-4D35-9353-40378E7B15C7}"/>
    <dgm:cxn modelId="{05BDB74B-81F6-416D-978B-A915366BF754}" srcId="{1FDD5711-041F-4474-A431-6F24BF0899C9}" destId="{8011EBEC-C7F0-46ED-9273-186B2CD7BFD4}" srcOrd="0" destOrd="0" parTransId="{D6FB61CD-96C5-4908-8A59-4463C257DC9F}" sibTransId="{35DC12F6-DBFC-4492-A1FF-C5E5A7856F87}"/>
    <dgm:cxn modelId="{9BC9FD72-F182-451B-AA09-D47823740FA3}" srcId="{5EA97F0D-A22C-4E31-8794-E5A3FE1B19B0}" destId="{1FDD5711-041F-4474-A431-6F24BF0899C9}" srcOrd="0" destOrd="0" parTransId="{C28EBFC7-619C-41A4-AFC0-18274E6155C2}" sibTransId="{06E8C094-D28C-49B4-B0CC-32AA1425704B}"/>
    <dgm:cxn modelId="{1286A27B-F7F5-40B0-887D-03321FFAEBF6}" type="presOf" srcId="{1FDD5711-041F-4474-A431-6F24BF0899C9}" destId="{F064F8B2-2939-4F46-B566-84B34B5E746E}" srcOrd="0" destOrd="0" presId="urn:microsoft.com/office/officeart/2005/8/layout/architecture"/>
    <dgm:cxn modelId="{97161583-DBDB-4157-8574-8156AD95D95C}" type="presOf" srcId="{8011EBEC-C7F0-46ED-9273-186B2CD7BFD4}" destId="{8BCBAAD0-2047-49B9-B312-5B4C7193054C}" srcOrd="0" destOrd="0" presId="urn:microsoft.com/office/officeart/2005/8/layout/architecture"/>
    <dgm:cxn modelId="{FD38A799-A844-46F0-8CE8-0AFED79885D8}" type="presOf" srcId="{D9D542EB-D693-4F77-B140-F3451170E7D8}" destId="{3E82E42B-C0CB-431E-866D-B7D0824FC505}" srcOrd="0" destOrd="0" presId="urn:microsoft.com/office/officeart/2005/8/layout/architecture"/>
    <dgm:cxn modelId="{D63D5D9E-2CD6-4981-8F30-59B169E36825}" type="presOf" srcId="{BC2F7157-FA1E-4C80-B424-6EA8493F7514}" destId="{5DB3CFA5-099B-4FDC-B7B6-BE30B89BFFFB}" srcOrd="0" destOrd="0" presId="urn:microsoft.com/office/officeart/2005/8/layout/architecture"/>
    <dgm:cxn modelId="{46EE41A1-1E2F-4965-A413-2BF69A237CA9}" srcId="{89B392D9-0CB7-4ED6-B3A2-3C9C5EF15811}" destId="{BC2F7157-FA1E-4C80-B424-6EA8493F7514}" srcOrd="0" destOrd="0" parTransId="{C0E69902-7E28-4D3C-91BC-8CAB3A7F78B1}" sibTransId="{81A12AF2-5732-4EFC-BCC8-FAC96DF0462F}"/>
    <dgm:cxn modelId="{EB4E67A2-AB95-4FDD-BE58-0376C1E2BBA2}" srcId="{D9D542EB-D693-4F77-B140-F3451170E7D8}" destId="{63ACA25A-6CC6-4035-9B99-0AEF0F3DD5F2}" srcOrd="0" destOrd="0" parTransId="{BC1E2D4A-C410-402B-AD86-9602111BD0C6}" sibTransId="{3FED402E-86FC-412D-B210-31557EC3DEB3}"/>
    <dgm:cxn modelId="{B6C28AA6-2A45-4F00-9E68-F8BF0A64A3AA}" srcId="{63ACA25A-6CC6-4035-9B99-0AEF0F3DD5F2}" destId="{89B392D9-0CB7-4ED6-B3A2-3C9C5EF15811}" srcOrd="0" destOrd="0" parTransId="{FA175BD6-1F0F-4268-BDA0-45261543BBDC}" sibTransId="{9D4E64E5-2CD1-46A7-8FA2-5335FA032259}"/>
    <dgm:cxn modelId="{E2C193BB-E81C-420A-B913-6FA32E35A574}" type="presOf" srcId="{63ACA25A-6CC6-4035-9B99-0AEF0F3DD5F2}" destId="{D56F94DF-B747-4FAD-982C-18ED174CE7B7}" srcOrd="0" destOrd="0" presId="urn:microsoft.com/office/officeart/2005/8/layout/architecture"/>
    <dgm:cxn modelId="{93FFC0BD-BE6E-45F0-A90D-DB64244DA892}" type="presOf" srcId="{CA0B438F-F00B-415B-B711-8CFF22A52ED2}" destId="{C240D476-B14D-4B2E-97DC-8B1C66A8757C}" srcOrd="0" destOrd="0" presId="urn:microsoft.com/office/officeart/2005/8/layout/architecture"/>
    <dgm:cxn modelId="{5D5FD9C4-1B9E-474D-BB82-9545C3D90508}" srcId="{BC2F7157-FA1E-4C80-B424-6EA8493F7514}" destId="{CA0B438F-F00B-415B-B711-8CFF22A52ED2}" srcOrd="0" destOrd="0" parTransId="{1E43F71C-CE73-4932-8FC4-926092415EFB}" sibTransId="{76D0F756-1A27-4BAD-8495-1BF2B1E449AC}"/>
    <dgm:cxn modelId="{69B56EE4-4FB3-42F8-9273-C84D3E0CA5F2}" type="presOf" srcId="{FFA4A54C-C2FC-4B93-AEB7-7487E6F6A5E7}" destId="{2794681D-0536-4996-8500-CE85E8BB227E}" srcOrd="0" destOrd="0" presId="urn:microsoft.com/office/officeart/2005/8/layout/architecture"/>
    <dgm:cxn modelId="{0F7B49E5-F521-4378-A6A8-8B1CF321C43C}" type="presOf" srcId="{89B392D9-0CB7-4ED6-B3A2-3C9C5EF15811}" destId="{0ED19D9A-70C1-4337-9C08-6EBE6F56AE21}" srcOrd="0" destOrd="0" presId="urn:microsoft.com/office/officeart/2005/8/layout/architecture"/>
    <dgm:cxn modelId="{817E04EF-BAEC-485A-9402-152352FA6957}" srcId="{89B392D9-0CB7-4ED6-B3A2-3C9C5EF15811}" destId="{FFA4A54C-C2FC-4B93-AEB7-7487E6F6A5E7}" srcOrd="1" destOrd="0" parTransId="{B5B5A5C0-27B5-4382-AAAB-4D15967919E2}" sibTransId="{E2709D8D-7852-4B96-97E2-287D74076DD3}"/>
    <dgm:cxn modelId="{3FC2482F-C102-4622-8EFA-929BE0EE63CA}" type="presParOf" srcId="{3E82E42B-C0CB-431E-866D-B7D0824FC505}" destId="{9065DBDC-4CCA-4128-B154-D2A2C8480AE1}" srcOrd="0" destOrd="0" presId="urn:microsoft.com/office/officeart/2005/8/layout/architecture"/>
    <dgm:cxn modelId="{C397B467-F8C3-4765-BF2D-7D055E8183BF}" type="presParOf" srcId="{9065DBDC-4CCA-4128-B154-D2A2C8480AE1}" destId="{D56F94DF-B747-4FAD-982C-18ED174CE7B7}" srcOrd="0" destOrd="0" presId="urn:microsoft.com/office/officeart/2005/8/layout/architecture"/>
    <dgm:cxn modelId="{2AF48CE3-E801-46C8-93B5-F56628C86296}" type="presParOf" srcId="{9065DBDC-4CCA-4128-B154-D2A2C8480AE1}" destId="{F5B785CD-B8DE-4F27-94C9-62F2DBFF3A45}" srcOrd="1" destOrd="0" presId="urn:microsoft.com/office/officeart/2005/8/layout/architecture"/>
    <dgm:cxn modelId="{0D88462B-12AA-4B27-9868-9D0B601322F7}" type="presParOf" srcId="{9065DBDC-4CCA-4128-B154-D2A2C8480AE1}" destId="{59ECEE6B-A9BE-4B95-9D3E-16743A3D3453}" srcOrd="2" destOrd="0" presId="urn:microsoft.com/office/officeart/2005/8/layout/architecture"/>
    <dgm:cxn modelId="{D56E990D-EB0E-47DF-9B15-D147EB7BA46B}" type="presParOf" srcId="{59ECEE6B-A9BE-4B95-9D3E-16743A3D3453}" destId="{39D41743-E3BE-419D-ACE9-529C43FC7FA1}" srcOrd="0" destOrd="0" presId="urn:microsoft.com/office/officeart/2005/8/layout/architecture"/>
    <dgm:cxn modelId="{D2BED8BD-9E4A-4AD5-93C0-F3C103C7F833}" type="presParOf" srcId="{39D41743-E3BE-419D-ACE9-529C43FC7FA1}" destId="{0ED19D9A-70C1-4337-9C08-6EBE6F56AE21}" srcOrd="0" destOrd="0" presId="urn:microsoft.com/office/officeart/2005/8/layout/architecture"/>
    <dgm:cxn modelId="{CCE26EB1-1810-45FE-9070-942652196EB2}" type="presParOf" srcId="{39D41743-E3BE-419D-ACE9-529C43FC7FA1}" destId="{830121C8-6416-4D95-9A49-E0CEF1E5C591}" srcOrd="1" destOrd="0" presId="urn:microsoft.com/office/officeart/2005/8/layout/architecture"/>
    <dgm:cxn modelId="{15340E59-27D3-4AD2-8554-92525117B161}" type="presParOf" srcId="{39D41743-E3BE-419D-ACE9-529C43FC7FA1}" destId="{71BA4ECC-8903-4B6C-9DC8-1EB85A226DE2}" srcOrd="2" destOrd="0" presId="urn:microsoft.com/office/officeart/2005/8/layout/architecture"/>
    <dgm:cxn modelId="{8EAA8C40-4513-4C7C-8B66-BCFC472E42E0}" type="presParOf" srcId="{71BA4ECC-8903-4B6C-9DC8-1EB85A226DE2}" destId="{74440606-E1AC-45A2-8356-68EDE2B1A412}" srcOrd="0" destOrd="0" presId="urn:microsoft.com/office/officeart/2005/8/layout/architecture"/>
    <dgm:cxn modelId="{0D87A3D4-C93E-4A12-BBA2-54E19D7A56BC}" type="presParOf" srcId="{74440606-E1AC-45A2-8356-68EDE2B1A412}" destId="{5DB3CFA5-099B-4FDC-B7B6-BE30B89BFFFB}" srcOrd="0" destOrd="0" presId="urn:microsoft.com/office/officeart/2005/8/layout/architecture"/>
    <dgm:cxn modelId="{7C8BF07A-D020-48EA-BAB4-343BC0816A02}" type="presParOf" srcId="{74440606-E1AC-45A2-8356-68EDE2B1A412}" destId="{899F80C8-F2D3-4A98-93ED-216EA51B2146}" srcOrd="1" destOrd="0" presId="urn:microsoft.com/office/officeart/2005/8/layout/architecture"/>
    <dgm:cxn modelId="{22BEBC6A-5910-4601-B59B-23969F9C0E6A}" type="presParOf" srcId="{74440606-E1AC-45A2-8356-68EDE2B1A412}" destId="{5AB4E2FE-D954-4817-901E-8E3A36497754}" srcOrd="2" destOrd="0" presId="urn:microsoft.com/office/officeart/2005/8/layout/architecture"/>
    <dgm:cxn modelId="{C06EFD93-E7DC-405E-9ABF-F62B6B88CA15}" type="presParOf" srcId="{5AB4E2FE-D954-4817-901E-8E3A36497754}" destId="{702D20D1-8ACD-47B7-8AFD-2313DDDF1A16}" srcOrd="0" destOrd="0" presId="urn:microsoft.com/office/officeart/2005/8/layout/architecture"/>
    <dgm:cxn modelId="{72B92526-E648-4669-99B3-E9B0039ED62D}" type="presParOf" srcId="{702D20D1-8ACD-47B7-8AFD-2313DDDF1A16}" destId="{C240D476-B14D-4B2E-97DC-8B1C66A8757C}" srcOrd="0" destOrd="0" presId="urn:microsoft.com/office/officeart/2005/8/layout/architecture"/>
    <dgm:cxn modelId="{B0C8D32E-648D-423B-BAED-26E9133902CB}" type="presParOf" srcId="{702D20D1-8ACD-47B7-8AFD-2313DDDF1A16}" destId="{23CE2FE5-7C41-41CC-84CB-2DEFF15FF0D6}" srcOrd="1" destOrd="0" presId="urn:microsoft.com/office/officeart/2005/8/layout/architecture"/>
    <dgm:cxn modelId="{7CE3FD57-D182-4C79-88AF-1BE2EF94B770}" type="presParOf" srcId="{71BA4ECC-8903-4B6C-9DC8-1EB85A226DE2}" destId="{44F148D9-9AB0-4866-98D2-052666251B5D}" srcOrd="1" destOrd="0" presId="urn:microsoft.com/office/officeart/2005/8/layout/architecture"/>
    <dgm:cxn modelId="{3098C1EA-C6FD-495A-8573-4563DB2DEA29}" type="presParOf" srcId="{71BA4ECC-8903-4B6C-9DC8-1EB85A226DE2}" destId="{38E9B54F-A74D-4BE6-BB1C-1D33FB4F5C4D}" srcOrd="2" destOrd="0" presId="urn:microsoft.com/office/officeart/2005/8/layout/architecture"/>
    <dgm:cxn modelId="{B3B4548B-52AD-42DB-96AC-2258CCC973D9}" type="presParOf" srcId="{38E9B54F-A74D-4BE6-BB1C-1D33FB4F5C4D}" destId="{2794681D-0536-4996-8500-CE85E8BB227E}" srcOrd="0" destOrd="0" presId="urn:microsoft.com/office/officeart/2005/8/layout/architecture"/>
    <dgm:cxn modelId="{E23297D1-42AE-42D4-8A11-71CD8ACD07A0}" type="presParOf" srcId="{38E9B54F-A74D-4BE6-BB1C-1D33FB4F5C4D}" destId="{10EA9780-3861-41C3-87C4-1BBA56BEF1F2}" srcOrd="1" destOrd="0" presId="urn:microsoft.com/office/officeart/2005/8/layout/architecture"/>
    <dgm:cxn modelId="{D2006217-4F17-439C-9335-4A5878B6BBFF}" type="presParOf" srcId="{71BA4ECC-8903-4B6C-9DC8-1EB85A226DE2}" destId="{B2ED7813-6A51-4659-AC8A-26E669C36B6A}" srcOrd="3" destOrd="0" presId="urn:microsoft.com/office/officeart/2005/8/layout/architecture"/>
    <dgm:cxn modelId="{B11F1DD0-1AA3-4DD1-9D22-A325A48A3CE5}" type="presParOf" srcId="{71BA4ECC-8903-4B6C-9DC8-1EB85A226DE2}" destId="{9A9D8EA4-F138-4532-8FEF-E4F1BD67F468}" srcOrd="4" destOrd="0" presId="urn:microsoft.com/office/officeart/2005/8/layout/architecture"/>
    <dgm:cxn modelId="{24CA8303-8D45-46B7-9D35-B31AE57A057E}" type="presParOf" srcId="{9A9D8EA4-F138-4532-8FEF-E4F1BD67F468}" destId="{542A4C29-DB3D-4D5C-B6BD-1259BE445AB1}" srcOrd="0" destOrd="0" presId="urn:microsoft.com/office/officeart/2005/8/layout/architecture"/>
    <dgm:cxn modelId="{04E74A8D-6F86-4C22-958B-6FBC510657C2}" type="presParOf" srcId="{9A9D8EA4-F138-4532-8FEF-E4F1BD67F468}" destId="{BBAED204-8381-439B-89E0-1F2DF0373692}" srcOrd="1" destOrd="0" presId="urn:microsoft.com/office/officeart/2005/8/layout/architecture"/>
    <dgm:cxn modelId="{FA38C002-BED4-49D6-82BA-DE3C1E25DE5F}" type="presParOf" srcId="{9A9D8EA4-F138-4532-8FEF-E4F1BD67F468}" destId="{9165C999-9249-4F48-AE9F-2EBB4BFC6413}" srcOrd="2" destOrd="0" presId="urn:microsoft.com/office/officeart/2005/8/layout/architecture"/>
    <dgm:cxn modelId="{61BB4BDB-2075-4305-8912-598DC1CD5DE8}" type="presParOf" srcId="{9165C999-9249-4F48-AE9F-2EBB4BFC6413}" destId="{F99C0EF3-1785-4B13-AE41-1F726BB22418}" srcOrd="0" destOrd="0" presId="urn:microsoft.com/office/officeart/2005/8/layout/architecture"/>
    <dgm:cxn modelId="{68B70904-B0D7-42DE-A887-9EFC9943ED78}" type="presParOf" srcId="{F99C0EF3-1785-4B13-AE41-1F726BB22418}" destId="{F064F8B2-2939-4F46-B566-84B34B5E746E}" srcOrd="0" destOrd="0" presId="urn:microsoft.com/office/officeart/2005/8/layout/architecture"/>
    <dgm:cxn modelId="{4AAA233A-6D1D-4A64-A4B6-455BCDEDB145}" type="presParOf" srcId="{F99C0EF3-1785-4B13-AE41-1F726BB22418}" destId="{A2D4F776-5A7B-48BB-9D25-A5A0C886A808}" srcOrd="1" destOrd="0" presId="urn:microsoft.com/office/officeart/2005/8/layout/architecture"/>
    <dgm:cxn modelId="{E0FB1DDC-DD13-4449-8E17-A932DD089700}" type="presParOf" srcId="{F99C0EF3-1785-4B13-AE41-1F726BB22418}" destId="{627EFE76-A9BF-4D3F-9190-F46D0BBE756A}" srcOrd="2" destOrd="0" presId="urn:microsoft.com/office/officeart/2005/8/layout/architecture"/>
    <dgm:cxn modelId="{A253BE5F-A06E-4BB7-8FA3-B87F429B6D15}" type="presParOf" srcId="{627EFE76-A9BF-4D3F-9190-F46D0BBE756A}" destId="{A217A1A2-8881-4CBA-8F08-1E65DD05FAB5}" srcOrd="0" destOrd="0" presId="urn:microsoft.com/office/officeart/2005/8/layout/architecture"/>
    <dgm:cxn modelId="{CE0D319A-2546-4261-B3FC-063FCC1B7F8B}" type="presParOf" srcId="{A217A1A2-8881-4CBA-8F08-1E65DD05FAB5}" destId="{8BCBAAD0-2047-49B9-B312-5B4C7193054C}" srcOrd="0" destOrd="0" presId="urn:microsoft.com/office/officeart/2005/8/layout/architecture"/>
    <dgm:cxn modelId="{EF342042-618D-43FA-AE0E-EA22B15C9CEC}" type="presParOf" srcId="{A217A1A2-8881-4CBA-8F08-1E65DD05FAB5}" destId="{DC7CA2E4-4834-48D7-9BE0-8D73A1505BA7}"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5641E-88ED-4E06-B56C-F137F85C26E7}">
      <dsp:nvSpPr>
        <dsp:cNvPr id="0" name=""/>
        <dsp:cNvSpPr/>
      </dsp:nvSpPr>
      <dsp:spPr>
        <a:xfrm>
          <a:off x="0" y="639253"/>
          <a:ext cx="6513603" cy="8845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Chris Smith</a:t>
          </a:r>
        </a:p>
      </dsp:txBody>
      <dsp:txXfrm>
        <a:off x="43179" y="682432"/>
        <a:ext cx="6427245" cy="798162"/>
      </dsp:txXfrm>
    </dsp:sp>
    <dsp:sp modelId="{D5D9F818-25C1-47B9-95F3-4C73F97F3F36}">
      <dsp:nvSpPr>
        <dsp:cNvPr id="0" name=""/>
        <dsp:cNvSpPr/>
      </dsp:nvSpPr>
      <dsp:spPr>
        <a:xfrm>
          <a:off x="0" y="1569853"/>
          <a:ext cx="6513603" cy="88452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DevOps Engineer</a:t>
          </a:r>
        </a:p>
      </dsp:txBody>
      <dsp:txXfrm>
        <a:off x="43179" y="1613032"/>
        <a:ext cx="6427245" cy="798162"/>
      </dsp:txXfrm>
    </dsp:sp>
    <dsp:sp modelId="{B80E0519-AFEB-4A2C-8B96-9A5BAB33D643}">
      <dsp:nvSpPr>
        <dsp:cNvPr id="0" name=""/>
        <dsp:cNvSpPr/>
      </dsp:nvSpPr>
      <dsp:spPr>
        <a:xfrm>
          <a:off x="0" y="2500453"/>
          <a:ext cx="6513603" cy="8845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Engineer with 20+ years of IT Professional work experience. A jack-of-all-trades with strong skills in Azure cloud services, MS SQL Server administration, Active Directory, PowerShell, and General Troubleshooting.</a:t>
          </a:r>
        </a:p>
      </dsp:txBody>
      <dsp:txXfrm>
        <a:off x="43179" y="2543632"/>
        <a:ext cx="6427245" cy="798162"/>
      </dsp:txXfrm>
    </dsp:sp>
    <dsp:sp modelId="{EC7B3B1C-1B93-4736-8F13-9CC2E53CADAE}">
      <dsp:nvSpPr>
        <dsp:cNvPr id="0" name=""/>
        <dsp:cNvSpPr/>
      </dsp:nvSpPr>
      <dsp:spPr>
        <a:xfrm>
          <a:off x="0" y="3431053"/>
          <a:ext cx="6513603" cy="88452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Twitter:   	@</a:t>
          </a:r>
          <a:r>
            <a:rPr lang="en-US" sz="2400" kern="1200" dirty="0" err="1"/>
            <a:t>chlsmith</a:t>
          </a:r>
          <a:endParaRPr lang="en-US" sz="2400" kern="1200" dirty="0"/>
        </a:p>
      </dsp:txBody>
      <dsp:txXfrm>
        <a:off x="43179" y="3474232"/>
        <a:ext cx="6427245" cy="798162"/>
      </dsp:txXfrm>
    </dsp:sp>
    <dsp:sp modelId="{373AD00E-D1AA-4415-A0BB-FF3F9B710855}">
      <dsp:nvSpPr>
        <dsp:cNvPr id="0" name=""/>
        <dsp:cNvSpPr/>
      </dsp:nvSpPr>
      <dsp:spPr>
        <a:xfrm>
          <a:off x="0" y="4361653"/>
          <a:ext cx="6513603" cy="8845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Email:  		csmith@fusionalliance.com</a:t>
          </a:r>
        </a:p>
      </dsp:txBody>
      <dsp:txXfrm>
        <a:off x="43179" y="4404832"/>
        <a:ext cx="6427245" cy="798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0DA9B-FBD2-4422-B898-1E6BE83195BC}">
      <dsp:nvSpPr>
        <dsp:cNvPr id="0" name=""/>
        <dsp:cNvSpPr/>
      </dsp:nvSpPr>
      <dsp:spPr>
        <a:xfrm>
          <a:off x="0" y="631406"/>
          <a:ext cx="6513603" cy="14698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The Problems with Containers</a:t>
          </a:r>
        </a:p>
      </dsp:txBody>
      <dsp:txXfrm>
        <a:off x="71751" y="703157"/>
        <a:ext cx="6370101" cy="1326328"/>
      </dsp:txXfrm>
    </dsp:sp>
    <dsp:sp modelId="{67B0A1A9-F216-4782-97C0-D851FD54733D}">
      <dsp:nvSpPr>
        <dsp:cNvPr id="0" name=""/>
        <dsp:cNvSpPr/>
      </dsp:nvSpPr>
      <dsp:spPr>
        <a:xfrm>
          <a:off x="0" y="2207797"/>
          <a:ext cx="6513603" cy="146983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How Kubernetes Helps </a:t>
          </a:r>
        </a:p>
      </dsp:txBody>
      <dsp:txXfrm>
        <a:off x="71751" y="2279548"/>
        <a:ext cx="6370101" cy="1326328"/>
      </dsp:txXfrm>
    </dsp:sp>
    <dsp:sp modelId="{64F02F87-DECE-4E88-891A-2B41CC1C3539}">
      <dsp:nvSpPr>
        <dsp:cNvPr id="0" name=""/>
        <dsp:cNvSpPr/>
      </dsp:nvSpPr>
      <dsp:spPr>
        <a:xfrm>
          <a:off x="0" y="3784188"/>
          <a:ext cx="6513603" cy="146983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How to actually use Kubernetes without losing your hair</a:t>
          </a:r>
        </a:p>
      </dsp:txBody>
      <dsp:txXfrm>
        <a:off x="71751" y="3855939"/>
        <a:ext cx="6370101" cy="13263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0DA9B-FBD2-4422-B898-1E6BE83195BC}">
      <dsp:nvSpPr>
        <dsp:cNvPr id="0" name=""/>
        <dsp:cNvSpPr/>
      </dsp:nvSpPr>
      <dsp:spPr>
        <a:xfrm>
          <a:off x="0" y="533548"/>
          <a:ext cx="6513603" cy="14870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l" defTabSz="2755900">
            <a:lnSpc>
              <a:spcPct val="90000"/>
            </a:lnSpc>
            <a:spcBef>
              <a:spcPct val="0"/>
            </a:spcBef>
            <a:spcAft>
              <a:spcPct val="35000"/>
            </a:spcAft>
            <a:buNone/>
          </a:pPr>
          <a:r>
            <a:rPr lang="en-US" sz="6200" kern="1200" dirty="0"/>
            <a:t>Kubernetes Basics</a:t>
          </a:r>
        </a:p>
      </dsp:txBody>
      <dsp:txXfrm>
        <a:off x="72593" y="606141"/>
        <a:ext cx="6368417" cy="1341884"/>
      </dsp:txXfrm>
    </dsp:sp>
    <dsp:sp modelId="{3AC129BF-6C95-4F79-8C69-D695D53EF4F4}">
      <dsp:nvSpPr>
        <dsp:cNvPr id="0" name=""/>
        <dsp:cNvSpPr/>
      </dsp:nvSpPr>
      <dsp:spPr>
        <a:xfrm>
          <a:off x="0" y="2199178"/>
          <a:ext cx="6513603" cy="148707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l" defTabSz="2755900">
            <a:lnSpc>
              <a:spcPct val="90000"/>
            </a:lnSpc>
            <a:spcBef>
              <a:spcPct val="0"/>
            </a:spcBef>
            <a:spcAft>
              <a:spcPct val="35000"/>
            </a:spcAft>
            <a:buNone/>
          </a:pPr>
          <a:r>
            <a:rPr lang="en-US" sz="6200" strike="sngStrike" kern="1200" dirty="0"/>
            <a:t>Container 101</a:t>
          </a:r>
        </a:p>
      </dsp:txBody>
      <dsp:txXfrm>
        <a:off x="72593" y="2271771"/>
        <a:ext cx="6368417" cy="1341884"/>
      </dsp:txXfrm>
    </dsp:sp>
    <dsp:sp modelId="{4153B238-8D88-4DBC-B930-E1EB68641173}">
      <dsp:nvSpPr>
        <dsp:cNvPr id="0" name=""/>
        <dsp:cNvSpPr/>
      </dsp:nvSpPr>
      <dsp:spPr>
        <a:xfrm>
          <a:off x="0" y="3864808"/>
          <a:ext cx="6513603" cy="148707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l" defTabSz="2755900">
            <a:lnSpc>
              <a:spcPct val="90000"/>
            </a:lnSpc>
            <a:spcBef>
              <a:spcPct val="0"/>
            </a:spcBef>
            <a:spcAft>
              <a:spcPct val="35000"/>
            </a:spcAft>
            <a:buNone/>
          </a:pPr>
          <a:r>
            <a:rPr lang="en-US" sz="6200" u="none" strike="sngStrike" kern="1200" dirty="0"/>
            <a:t>DevOps 101</a:t>
          </a:r>
        </a:p>
      </dsp:txBody>
      <dsp:txXfrm>
        <a:off x="72593" y="3937401"/>
        <a:ext cx="6368417" cy="13418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F94DF-B747-4FAD-982C-18ED174CE7B7}">
      <dsp:nvSpPr>
        <dsp:cNvPr id="0" name=""/>
        <dsp:cNvSpPr/>
      </dsp:nvSpPr>
      <dsp:spPr>
        <a:xfrm>
          <a:off x="575" y="3745247"/>
          <a:ext cx="10514449" cy="6047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Worker Node</a:t>
          </a:r>
        </a:p>
      </dsp:txBody>
      <dsp:txXfrm>
        <a:off x="18289" y="3762961"/>
        <a:ext cx="10479021" cy="569367"/>
      </dsp:txXfrm>
    </dsp:sp>
    <dsp:sp modelId="{0ED19D9A-70C1-4337-9C08-6EBE6F56AE21}">
      <dsp:nvSpPr>
        <dsp:cNvPr id="0" name=""/>
        <dsp:cNvSpPr/>
      </dsp:nvSpPr>
      <dsp:spPr>
        <a:xfrm>
          <a:off x="10838" y="2896983"/>
          <a:ext cx="10493923" cy="652164"/>
        </a:xfrm>
        <a:prstGeom prst="roundRect">
          <a:avLst>
            <a:gd name="adj" fmla="val 10000"/>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Kubernetes</a:t>
          </a:r>
        </a:p>
      </dsp:txBody>
      <dsp:txXfrm>
        <a:off x="29939" y="2916084"/>
        <a:ext cx="10455721" cy="613962"/>
      </dsp:txXfrm>
    </dsp:sp>
    <dsp:sp modelId="{5DB3CFA5-099B-4FDC-B7B6-BE30B89BFFFB}">
      <dsp:nvSpPr>
        <dsp:cNvPr id="0" name=""/>
        <dsp:cNvSpPr/>
      </dsp:nvSpPr>
      <dsp:spPr>
        <a:xfrm>
          <a:off x="31304" y="1929377"/>
          <a:ext cx="3389426" cy="771506"/>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Pod1a</a:t>
          </a:r>
        </a:p>
      </dsp:txBody>
      <dsp:txXfrm>
        <a:off x="53901" y="1951974"/>
        <a:ext cx="3344232" cy="726312"/>
      </dsp:txXfrm>
    </dsp:sp>
    <dsp:sp modelId="{C240D476-B14D-4B2E-97DC-8B1C66A8757C}">
      <dsp:nvSpPr>
        <dsp:cNvPr id="0" name=""/>
        <dsp:cNvSpPr/>
      </dsp:nvSpPr>
      <dsp:spPr>
        <a:xfrm>
          <a:off x="31304" y="786800"/>
          <a:ext cx="3389426" cy="946477"/>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Service1</a:t>
          </a:r>
        </a:p>
      </dsp:txBody>
      <dsp:txXfrm>
        <a:off x="59025" y="814521"/>
        <a:ext cx="3333984" cy="891035"/>
      </dsp:txXfrm>
    </dsp:sp>
    <dsp:sp modelId="{2794681D-0536-4996-8500-CE85E8BB227E}">
      <dsp:nvSpPr>
        <dsp:cNvPr id="0" name=""/>
        <dsp:cNvSpPr/>
      </dsp:nvSpPr>
      <dsp:spPr>
        <a:xfrm>
          <a:off x="3563086" y="1929377"/>
          <a:ext cx="3389426" cy="771506"/>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Pod1b</a:t>
          </a:r>
        </a:p>
      </dsp:txBody>
      <dsp:txXfrm>
        <a:off x="3585683" y="1951974"/>
        <a:ext cx="3344232" cy="726312"/>
      </dsp:txXfrm>
    </dsp:sp>
    <dsp:sp modelId="{542A4C29-DB3D-4D5C-B6BD-1259BE445AB1}">
      <dsp:nvSpPr>
        <dsp:cNvPr id="0" name=""/>
        <dsp:cNvSpPr/>
      </dsp:nvSpPr>
      <dsp:spPr>
        <a:xfrm>
          <a:off x="7092700" y="1925633"/>
          <a:ext cx="3389426" cy="77150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Pod2</a:t>
          </a:r>
        </a:p>
      </dsp:txBody>
      <dsp:txXfrm>
        <a:off x="7115297" y="1948230"/>
        <a:ext cx="3344232" cy="726312"/>
      </dsp:txXfrm>
    </dsp:sp>
    <dsp:sp modelId="{F064F8B2-2939-4F46-B566-84B34B5E746E}">
      <dsp:nvSpPr>
        <dsp:cNvPr id="0" name=""/>
        <dsp:cNvSpPr/>
      </dsp:nvSpPr>
      <dsp:spPr>
        <a:xfrm>
          <a:off x="7108064" y="786800"/>
          <a:ext cx="3363037" cy="946477"/>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Service2</a:t>
          </a:r>
        </a:p>
      </dsp:txBody>
      <dsp:txXfrm>
        <a:off x="7135785" y="814521"/>
        <a:ext cx="3307595" cy="891035"/>
      </dsp:txXfrm>
    </dsp:sp>
    <dsp:sp modelId="{8BCBAAD0-2047-49B9-B312-5B4C7193054C}">
      <dsp:nvSpPr>
        <dsp:cNvPr id="0" name=""/>
        <dsp:cNvSpPr/>
      </dsp:nvSpPr>
      <dsp:spPr>
        <a:xfrm>
          <a:off x="7108064" y="1294"/>
          <a:ext cx="3363037" cy="589407"/>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Ingress2</a:t>
          </a:r>
        </a:p>
      </dsp:txBody>
      <dsp:txXfrm>
        <a:off x="7125327" y="18557"/>
        <a:ext cx="3328511" cy="5548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C9263-F356-4B47-AE03-5EE855FB885C}" type="datetimeFigureOut">
              <a:rPr lang="en-US" smtClean="0"/>
              <a:t>4/24/2020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FE168D-5F09-4613-B279-C53C85B5CCCA}" type="slidenum">
              <a:rPr lang="en-US" smtClean="0"/>
              <a:t>‹#›</a:t>
            </a:fld>
            <a:endParaRPr lang="en-US"/>
          </a:p>
        </p:txBody>
      </p:sp>
    </p:spTree>
    <p:extLst>
      <p:ext uri="{BB962C8B-B14F-4D97-AF65-F5344CB8AC3E}">
        <p14:creationId xmlns:p14="http://schemas.microsoft.com/office/powerpoint/2010/main" val="3995225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FE168D-5F09-4613-B279-C53C85B5CCCA}" type="slidenum">
              <a:rPr lang="en-US" smtClean="0"/>
              <a:t>1</a:t>
            </a:fld>
            <a:endParaRPr lang="en-US"/>
          </a:p>
        </p:txBody>
      </p:sp>
    </p:spTree>
    <p:extLst>
      <p:ext uri="{BB962C8B-B14F-4D97-AF65-F5344CB8AC3E}">
        <p14:creationId xmlns:p14="http://schemas.microsoft.com/office/powerpoint/2010/main" val="2299653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FE168D-5F09-4613-B279-C53C85B5CCCA}" type="slidenum">
              <a:rPr lang="en-US" smtClean="0"/>
              <a:t>13</a:t>
            </a:fld>
            <a:endParaRPr lang="en-US"/>
          </a:p>
        </p:txBody>
      </p:sp>
    </p:spTree>
    <p:extLst>
      <p:ext uri="{BB962C8B-B14F-4D97-AF65-F5344CB8AC3E}">
        <p14:creationId xmlns:p14="http://schemas.microsoft.com/office/powerpoint/2010/main" val="1859979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Diving right in: </a:t>
            </a:r>
          </a:p>
          <a:p>
            <a:endParaRPr lang="en-US" dirty="0"/>
          </a:p>
          <a:p>
            <a:r>
              <a:rPr lang="en-US" dirty="0"/>
              <a:t>MSSQL</a:t>
            </a:r>
          </a:p>
          <a:p>
            <a:r>
              <a:rPr lang="en-US" dirty="0"/>
              <a:t>helm repo add stable https://kubernetes-charts.storage.googleapis.com/</a:t>
            </a:r>
          </a:p>
          <a:p>
            <a:r>
              <a:rPr lang="en-US" dirty="0"/>
              <a:t>helm install </a:t>
            </a:r>
            <a:r>
              <a:rPr lang="en-US" dirty="0" err="1"/>
              <a:t>mymssql</a:t>
            </a:r>
            <a:r>
              <a:rPr lang="en-US" dirty="0"/>
              <a:t> stable/</a:t>
            </a:r>
            <a:r>
              <a:rPr lang="en-US" dirty="0" err="1"/>
              <a:t>mssql-linux</a:t>
            </a:r>
            <a:r>
              <a:rPr lang="en-US" dirty="0"/>
              <a:t> --set </a:t>
            </a:r>
            <a:r>
              <a:rPr lang="en-US" dirty="0" err="1"/>
              <a:t>acceptEula.value</a:t>
            </a:r>
            <a:r>
              <a:rPr lang="en-US" dirty="0"/>
              <a:t>=Y --set </a:t>
            </a:r>
            <a:r>
              <a:rPr lang="en-US" dirty="0" err="1"/>
              <a:t>edition.value</a:t>
            </a:r>
            <a:r>
              <a:rPr lang="en-US" dirty="0"/>
              <a:t>=Developer --set </a:t>
            </a:r>
            <a:r>
              <a:rPr lang="en-US" dirty="0" err="1"/>
              <a:t>sapassword</a:t>
            </a:r>
            <a:r>
              <a:rPr lang="en-US" dirty="0"/>
              <a:t>=P@ssW0rd</a:t>
            </a:r>
          </a:p>
          <a:p>
            <a:endParaRPr lang="en-US" dirty="0"/>
          </a:p>
          <a:p>
            <a:r>
              <a:rPr lang="en-US" dirty="0" err="1"/>
              <a:t>kubectl</a:t>
            </a:r>
            <a:r>
              <a:rPr lang="en-US" dirty="0"/>
              <a:t> get pods</a:t>
            </a:r>
          </a:p>
          <a:p>
            <a:r>
              <a:rPr lang="en-US" dirty="0" err="1"/>
              <a:t>kubectl</a:t>
            </a:r>
            <a:r>
              <a:rPr lang="en-US" dirty="0"/>
              <a:t> get services</a:t>
            </a:r>
          </a:p>
          <a:p>
            <a:r>
              <a:rPr lang="en-US" dirty="0" err="1"/>
              <a:t>kubectl</a:t>
            </a:r>
            <a:r>
              <a:rPr lang="en-US" dirty="0"/>
              <a:t> port-forward service/</a:t>
            </a:r>
            <a:r>
              <a:rPr lang="en-US" dirty="0" err="1"/>
              <a:t>mymssql-mssql-linux</a:t>
            </a:r>
            <a:r>
              <a:rPr lang="en-US" dirty="0"/>
              <a:t> 1433:1433</a:t>
            </a:r>
          </a:p>
          <a:p>
            <a:endParaRPr lang="en-US" dirty="0"/>
          </a:p>
          <a:p>
            <a:r>
              <a:rPr lang="en-US" dirty="0"/>
              <a:t>GRAFANA</a:t>
            </a:r>
          </a:p>
          <a:p>
            <a:r>
              <a:rPr lang="en-US" dirty="0"/>
              <a:t>helm repo add </a:t>
            </a:r>
            <a:r>
              <a:rPr lang="en-US" dirty="0" err="1"/>
              <a:t>bitnami</a:t>
            </a:r>
            <a:r>
              <a:rPr lang="en-US" dirty="0"/>
              <a:t> https://charts.bitnami.com/bitnami</a:t>
            </a:r>
          </a:p>
          <a:p>
            <a:r>
              <a:rPr lang="en-US" dirty="0"/>
              <a:t>helm install my-Grafana </a:t>
            </a:r>
            <a:r>
              <a:rPr lang="en-US" dirty="0" err="1"/>
              <a:t>bitnami</a:t>
            </a:r>
            <a:r>
              <a:rPr lang="en-US" dirty="0"/>
              <a:t>/Grafana</a:t>
            </a:r>
          </a:p>
          <a:p>
            <a:r>
              <a:rPr lang="en-US" dirty="0" err="1"/>
              <a:t>kubectl</a:t>
            </a:r>
            <a:r>
              <a:rPr lang="en-US" dirty="0"/>
              <a:t> port-forward my-</a:t>
            </a:r>
            <a:r>
              <a:rPr lang="en-US" dirty="0" err="1"/>
              <a:t>grafana</a:t>
            </a:r>
            <a:r>
              <a:rPr lang="en-US" dirty="0"/>
              <a:t>-</a:t>
            </a:r>
            <a:r>
              <a:rPr lang="en-US" dirty="0" err="1"/>
              <a:t>grafana</a:t>
            </a:r>
            <a:r>
              <a:rPr lang="en-US" dirty="0"/>
              <a:t> 8080:80</a:t>
            </a:r>
          </a:p>
        </p:txBody>
      </p:sp>
      <p:sp>
        <p:nvSpPr>
          <p:cNvPr id="4" name="Slide Number Placeholder 3"/>
          <p:cNvSpPr>
            <a:spLocks noGrp="1"/>
          </p:cNvSpPr>
          <p:nvPr>
            <p:ph type="sldNum" sz="quarter" idx="5"/>
          </p:nvPr>
        </p:nvSpPr>
        <p:spPr/>
        <p:txBody>
          <a:bodyPr/>
          <a:lstStyle/>
          <a:p>
            <a:fld id="{DBFE168D-5F09-4613-B279-C53C85B5CCCA}" type="slidenum">
              <a:rPr lang="en-US" smtClean="0"/>
              <a:t>14</a:t>
            </a:fld>
            <a:endParaRPr lang="en-US"/>
          </a:p>
        </p:txBody>
      </p:sp>
    </p:spTree>
    <p:extLst>
      <p:ext uri="{BB962C8B-B14F-4D97-AF65-F5344CB8AC3E}">
        <p14:creationId xmlns:p14="http://schemas.microsoft.com/office/powerpoint/2010/main" val="3840236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down the rabbit hole</a:t>
            </a:r>
          </a:p>
        </p:txBody>
      </p:sp>
      <p:sp>
        <p:nvSpPr>
          <p:cNvPr id="4" name="Slide Number Placeholder 3"/>
          <p:cNvSpPr>
            <a:spLocks noGrp="1"/>
          </p:cNvSpPr>
          <p:nvPr>
            <p:ph type="sldNum" sz="quarter" idx="5"/>
          </p:nvPr>
        </p:nvSpPr>
        <p:spPr/>
        <p:txBody>
          <a:bodyPr/>
          <a:lstStyle/>
          <a:p>
            <a:fld id="{DBFE168D-5F09-4613-B279-C53C85B5CCCA}" type="slidenum">
              <a:rPr lang="en-US" smtClean="0"/>
              <a:t>15</a:t>
            </a:fld>
            <a:endParaRPr lang="en-US"/>
          </a:p>
        </p:txBody>
      </p:sp>
    </p:spTree>
    <p:extLst>
      <p:ext uri="{BB962C8B-B14F-4D97-AF65-F5344CB8AC3E}">
        <p14:creationId xmlns:p14="http://schemas.microsoft.com/office/powerpoint/2010/main" val="632761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FE168D-5F09-4613-B279-C53C85B5CCCA}" type="slidenum">
              <a:rPr lang="en-US" smtClean="0"/>
              <a:t>3</a:t>
            </a:fld>
            <a:endParaRPr lang="en-US"/>
          </a:p>
        </p:txBody>
      </p:sp>
    </p:spTree>
    <p:extLst>
      <p:ext uri="{BB962C8B-B14F-4D97-AF65-F5344CB8AC3E}">
        <p14:creationId xmlns:p14="http://schemas.microsoft.com/office/powerpoint/2010/main" val="3159039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cover basic Kubernetes, not containers or </a:t>
            </a:r>
            <a:r>
              <a:rPr lang="en-US" dirty="0" err="1"/>
              <a:t>devops</a:t>
            </a:r>
            <a:r>
              <a:rPr lang="en-US" dirty="0"/>
              <a:t>.  Those are for another time.</a:t>
            </a:r>
          </a:p>
        </p:txBody>
      </p:sp>
      <p:sp>
        <p:nvSpPr>
          <p:cNvPr id="4" name="Slide Number Placeholder 3"/>
          <p:cNvSpPr>
            <a:spLocks noGrp="1"/>
          </p:cNvSpPr>
          <p:nvPr>
            <p:ph type="sldNum" sz="quarter" idx="5"/>
          </p:nvPr>
        </p:nvSpPr>
        <p:spPr/>
        <p:txBody>
          <a:bodyPr/>
          <a:lstStyle/>
          <a:p>
            <a:fld id="{DBFE168D-5F09-4613-B279-C53C85B5CCCA}" type="slidenum">
              <a:rPr lang="en-US" smtClean="0"/>
              <a:t>4</a:t>
            </a:fld>
            <a:endParaRPr lang="en-US"/>
          </a:p>
        </p:txBody>
      </p:sp>
    </p:spTree>
    <p:extLst>
      <p:ext uri="{BB962C8B-B14F-4D97-AF65-F5344CB8AC3E}">
        <p14:creationId xmlns:p14="http://schemas.microsoft.com/office/powerpoint/2010/main" val="408874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 picture from Google of the Earth and the artificial satellites in space.  Notice how many there are and how it looks like a big mess to manage.</a:t>
            </a:r>
          </a:p>
          <a:p>
            <a:endParaRPr lang="en-US" dirty="0"/>
          </a:p>
          <a:p>
            <a:pPr marL="228600" indent="-228600">
              <a:buAutoNum type="arabicPeriod"/>
            </a:pPr>
            <a:r>
              <a:rPr lang="en-US" dirty="0"/>
              <a:t>In the age of microservices, the number of “things” that need deploying has grown at a fast pace.</a:t>
            </a:r>
          </a:p>
          <a:p>
            <a:pPr marL="228600" indent="-228600">
              <a:buAutoNum type="arabicPeriod"/>
            </a:pPr>
            <a:r>
              <a:rPr lang="en-US" dirty="0"/>
              <a:t>Do you just put them all on one server or do you split them over 20?  If you need to split them, how do you decide what goes where?</a:t>
            </a:r>
          </a:p>
          <a:p>
            <a:pPr marL="228600" indent="-228600">
              <a:buAutoNum type="arabicPeriod"/>
            </a:pPr>
            <a:r>
              <a:rPr lang="en-US" dirty="0"/>
              <a:t>What if one container on a node goes crazy and eats the memory of an entire server?  Everything else dies!</a:t>
            </a:r>
          </a:p>
          <a:p>
            <a:pPr marL="228600" indent="-228600">
              <a:buAutoNum type="arabicPeriod"/>
            </a:pPr>
            <a:r>
              <a:rPr lang="en-US" dirty="0"/>
              <a:t>Networking!  Networking is hard.</a:t>
            </a:r>
          </a:p>
          <a:p>
            <a:pPr marL="228600" indent="-228600">
              <a:buAutoNum type="arabicPeriod"/>
            </a:pPr>
            <a:r>
              <a:rPr lang="en-US" dirty="0"/>
              <a:t>Is this just managed by a team of IT folks?</a:t>
            </a:r>
          </a:p>
        </p:txBody>
      </p:sp>
      <p:sp>
        <p:nvSpPr>
          <p:cNvPr id="4" name="Slide Number Placeholder 3"/>
          <p:cNvSpPr>
            <a:spLocks noGrp="1"/>
          </p:cNvSpPr>
          <p:nvPr>
            <p:ph type="sldNum" sz="quarter" idx="5"/>
          </p:nvPr>
        </p:nvSpPr>
        <p:spPr/>
        <p:txBody>
          <a:bodyPr/>
          <a:lstStyle/>
          <a:p>
            <a:fld id="{DBFE168D-5F09-4613-B279-C53C85B5CCCA}" type="slidenum">
              <a:rPr lang="en-US" smtClean="0"/>
              <a:t>5</a:t>
            </a:fld>
            <a:endParaRPr lang="en-US"/>
          </a:p>
        </p:txBody>
      </p:sp>
    </p:spTree>
    <p:extLst>
      <p:ext uri="{BB962C8B-B14F-4D97-AF65-F5344CB8AC3E}">
        <p14:creationId xmlns:p14="http://schemas.microsoft.com/office/powerpoint/2010/main" val="808114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Thinking about our satellite picture.  Someone somewhere has to have a map showing where all the current satellites are located, and hopefully if they are operational or not.  That way when we have another satellite to put in space, we will know where it can go and not interfere with the others.  </a:t>
            </a:r>
          </a:p>
        </p:txBody>
      </p:sp>
      <p:sp>
        <p:nvSpPr>
          <p:cNvPr id="4" name="Slide Number Placeholder 3"/>
          <p:cNvSpPr>
            <a:spLocks noGrp="1"/>
          </p:cNvSpPr>
          <p:nvPr>
            <p:ph type="sldNum" sz="quarter" idx="5"/>
          </p:nvPr>
        </p:nvSpPr>
        <p:spPr/>
        <p:txBody>
          <a:bodyPr/>
          <a:lstStyle/>
          <a:p>
            <a:fld id="{DBFE168D-5F09-4613-B279-C53C85B5CCCA}" type="slidenum">
              <a:rPr lang="en-US" smtClean="0"/>
              <a:t>6</a:t>
            </a:fld>
            <a:endParaRPr lang="en-US"/>
          </a:p>
        </p:txBody>
      </p:sp>
    </p:spTree>
    <p:extLst>
      <p:ext uri="{BB962C8B-B14F-4D97-AF65-F5344CB8AC3E}">
        <p14:creationId xmlns:p14="http://schemas.microsoft.com/office/powerpoint/2010/main" val="2909175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FE168D-5F09-4613-B279-C53C85B5CCCA}" type="slidenum">
              <a:rPr lang="en-US" smtClean="0"/>
              <a:t>7</a:t>
            </a:fld>
            <a:endParaRPr lang="en-US"/>
          </a:p>
        </p:txBody>
      </p:sp>
    </p:spTree>
    <p:extLst>
      <p:ext uri="{BB962C8B-B14F-4D97-AF65-F5344CB8AC3E}">
        <p14:creationId xmlns:p14="http://schemas.microsoft.com/office/powerpoint/2010/main" val="63296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interactions with k8s happen through the API Server</a:t>
            </a:r>
          </a:p>
          <a:p>
            <a:endParaRPr lang="en-US" dirty="0"/>
          </a:p>
          <a:p>
            <a:r>
              <a:rPr lang="en-US" dirty="0" err="1"/>
              <a:t>Etcd</a:t>
            </a:r>
            <a:r>
              <a:rPr lang="en-US" dirty="0"/>
              <a:t> is where all the state data of everything in the cluster is stored</a:t>
            </a:r>
          </a:p>
          <a:p>
            <a:endParaRPr lang="en-US" dirty="0"/>
          </a:p>
          <a:p>
            <a:r>
              <a:rPr lang="en-US" dirty="0"/>
              <a:t>The scheduler is the most important part to grasp in terms of “how it works”</a:t>
            </a:r>
          </a:p>
          <a:p>
            <a:endParaRPr lang="en-US" dirty="0"/>
          </a:p>
          <a:p>
            <a:r>
              <a:rPr lang="en-US" dirty="0"/>
              <a:t>Scheduler watches for new pod requests, determines the worker to send the pod to, and then the “</a:t>
            </a:r>
            <a:r>
              <a:rPr lang="en-US" dirty="0" err="1"/>
              <a:t>kubelet</a:t>
            </a:r>
            <a:r>
              <a:rPr lang="en-US" dirty="0"/>
              <a:t>” on the worker creates the pod on using images from some image repository, like Docker Hub or Azure Container Registry</a:t>
            </a:r>
          </a:p>
          <a:p>
            <a:endParaRPr lang="en-US" dirty="0"/>
          </a:p>
          <a:p>
            <a:r>
              <a:rPr lang="en-US" dirty="0"/>
              <a:t>You can scale out your cluster by adding worker nodes, and since the pods can be spread to it immediately, your performance improvement is linear.</a:t>
            </a:r>
          </a:p>
        </p:txBody>
      </p:sp>
      <p:sp>
        <p:nvSpPr>
          <p:cNvPr id="4" name="Slide Number Placeholder 3"/>
          <p:cNvSpPr>
            <a:spLocks noGrp="1"/>
          </p:cNvSpPr>
          <p:nvPr>
            <p:ph type="sldNum" sz="quarter" idx="5"/>
          </p:nvPr>
        </p:nvSpPr>
        <p:spPr/>
        <p:txBody>
          <a:bodyPr/>
          <a:lstStyle/>
          <a:p>
            <a:fld id="{DBFE168D-5F09-4613-B279-C53C85B5CCCA}" type="slidenum">
              <a:rPr lang="en-US" smtClean="0"/>
              <a:t>8</a:t>
            </a:fld>
            <a:endParaRPr lang="en-US"/>
          </a:p>
        </p:txBody>
      </p:sp>
    </p:spTree>
    <p:extLst>
      <p:ext uri="{BB962C8B-B14F-4D97-AF65-F5344CB8AC3E}">
        <p14:creationId xmlns:p14="http://schemas.microsoft.com/office/powerpoint/2010/main" val="1395940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“pod” is the most fundamental object in Kubernetes.  </a:t>
            </a:r>
          </a:p>
          <a:p>
            <a:r>
              <a:rPr lang="en-US" dirty="0"/>
              <a:t>	A single pod contains one (or more) containers</a:t>
            </a:r>
          </a:p>
          <a:p>
            <a:r>
              <a:rPr lang="en-US" dirty="0"/>
              <a:t>	Is allocated a single IP address within the cluster.  In the case of multiple containers inside a single pod, they share the same address and can actually communicate to each other on address 127.0.0.1.</a:t>
            </a:r>
            <a:br>
              <a:rPr lang="en-US" dirty="0"/>
            </a:br>
            <a:r>
              <a:rPr lang="en-US" dirty="0"/>
              <a:t>	Is monitored to verify that it is either “up” or “down”</a:t>
            </a:r>
          </a:p>
          <a:p>
            <a:endParaRPr lang="en-US" dirty="0"/>
          </a:p>
          <a:p>
            <a:r>
              <a:rPr lang="en-US" dirty="0"/>
              <a:t>A k8s “deployment” is a specific type of object that defines the pod, the containers it has within it, and the number of replicas of each.  This way you can create/destroy a deployment that contains multiple objects with a single command.  </a:t>
            </a:r>
          </a:p>
          <a:p>
            <a:endParaRPr lang="en-US" dirty="0"/>
          </a:p>
          <a:p>
            <a:r>
              <a:rPr lang="en-US" dirty="0"/>
              <a:t>A k8s “service” is a separate object that provides a single IP address endpoint for a set of pods so you can change out the pods without breaking other apps that are communicating to them.  </a:t>
            </a:r>
            <a:r>
              <a:rPr lang="en-US" dirty="0" err="1"/>
              <a:t>Kinda</a:t>
            </a:r>
            <a:r>
              <a:rPr lang="en-US" dirty="0"/>
              <a:t> like a load-balancer inside the cluster.   If you have 2 pods behind a single service, and a 3</a:t>
            </a:r>
            <a:r>
              <a:rPr lang="en-US" baseline="30000" dirty="0"/>
              <a:t>rd</a:t>
            </a:r>
            <a:r>
              <a:rPr lang="en-US" dirty="0"/>
              <a:t> pod that needs to communicate to them, it can talk to the “service” and get routed to the appropriate pod.</a:t>
            </a:r>
          </a:p>
          <a:p>
            <a:endParaRPr lang="en-US" dirty="0"/>
          </a:p>
          <a:p>
            <a:r>
              <a:rPr lang="en-US" dirty="0"/>
              <a:t>A k8s “ingress” object is external to the Service and is configured to allow inbound access to the service or pod with an address on the outside of the cluster.</a:t>
            </a:r>
          </a:p>
        </p:txBody>
      </p:sp>
      <p:sp>
        <p:nvSpPr>
          <p:cNvPr id="4" name="Slide Number Placeholder 3"/>
          <p:cNvSpPr>
            <a:spLocks noGrp="1"/>
          </p:cNvSpPr>
          <p:nvPr>
            <p:ph type="sldNum" sz="quarter" idx="5"/>
          </p:nvPr>
        </p:nvSpPr>
        <p:spPr/>
        <p:txBody>
          <a:bodyPr/>
          <a:lstStyle/>
          <a:p>
            <a:fld id="{DBFE168D-5F09-4613-B279-C53C85B5CCCA}" type="slidenum">
              <a:rPr lang="en-US" smtClean="0"/>
              <a:t>9</a:t>
            </a:fld>
            <a:endParaRPr lang="en-US"/>
          </a:p>
        </p:txBody>
      </p:sp>
    </p:spTree>
    <p:extLst>
      <p:ext uri="{BB962C8B-B14F-4D97-AF65-F5344CB8AC3E}">
        <p14:creationId xmlns:p14="http://schemas.microsoft.com/office/powerpoint/2010/main" val="2964863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now a bit about what Kubernetes is and how to interact with it.  You know that you CAN put your containers on it and run them.  But how do you do that?  One answer is HELM.</a:t>
            </a:r>
          </a:p>
        </p:txBody>
      </p:sp>
      <p:sp>
        <p:nvSpPr>
          <p:cNvPr id="4" name="Slide Number Placeholder 3"/>
          <p:cNvSpPr>
            <a:spLocks noGrp="1"/>
          </p:cNvSpPr>
          <p:nvPr>
            <p:ph type="sldNum" sz="quarter" idx="5"/>
          </p:nvPr>
        </p:nvSpPr>
        <p:spPr/>
        <p:txBody>
          <a:bodyPr/>
          <a:lstStyle/>
          <a:p>
            <a:fld id="{DBFE168D-5F09-4613-B279-C53C85B5CCCA}" type="slidenum">
              <a:rPr lang="en-US" smtClean="0"/>
              <a:t>12</a:t>
            </a:fld>
            <a:endParaRPr lang="en-US"/>
          </a:p>
        </p:txBody>
      </p:sp>
    </p:spTree>
    <p:extLst>
      <p:ext uri="{BB962C8B-B14F-4D97-AF65-F5344CB8AC3E}">
        <p14:creationId xmlns:p14="http://schemas.microsoft.com/office/powerpoint/2010/main" val="2592289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9171-247E-4A1A-BA1B-AAD2AD5B77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DB436D-9951-4808-8AEF-BBAE4A1893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9F2311-6AA4-4103-87AF-94D859DBDCFF}"/>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5" name="Footer Placeholder 4">
            <a:extLst>
              <a:ext uri="{FF2B5EF4-FFF2-40B4-BE49-F238E27FC236}">
                <a16:creationId xmlns:a16="http://schemas.microsoft.com/office/drawing/2014/main" id="{25C6E143-151E-402D-AA75-110BE9330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BCBFA-5F59-427F-879F-917D361DE5B3}"/>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112461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44650-9637-47C3-8B42-C000711020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DD223D-DDC0-4830-BE61-1674CF66C6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D36C1B-0709-4C49-94D6-6EA71ABA54AF}"/>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5" name="Footer Placeholder 4">
            <a:extLst>
              <a:ext uri="{FF2B5EF4-FFF2-40B4-BE49-F238E27FC236}">
                <a16:creationId xmlns:a16="http://schemas.microsoft.com/office/drawing/2014/main" id="{604A61D8-C7E9-4D58-8CFB-E50A55131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2CA3D-EFD7-4F07-A91E-B4F5576B789D}"/>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93227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4367D9-539F-4357-BE0C-7D9A38FCEE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24E05-4A37-4E07-8DB6-AFE6CCBE13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56F7A-18A9-4D91-9C1D-05AC66872AC3}"/>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5" name="Footer Placeholder 4">
            <a:extLst>
              <a:ext uri="{FF2B5EF4-FFF2-40B4-BE49-F238E27FC236}">
                <a16:creationId xmlns:a16="http://schemas.microsoft.com/office/drawing/2014/main" id="{CD50FC40-4F8A-4CE4-8ED4-233449A5B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7CFF6-3370-48F6-9828-50F5F3D3E6DA}"/>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3420230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DBCFD-6A72-4479-B3CA-F78F98F89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C566AE-8316-483E-82EC-BE44F7B91B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C5DB0-37D2-48BE-AB29-DEDAAB470575}"/>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5" name="Footer Placeholder 4">
            <a:extLst>
              <a:ext uri="{FF2B5EF4-FFF2-40B4-BE49-F238E27FC236}">
                <a16:creationId xmlns:a16="http://schemas.microsoft.com/office/drawing/2014/main" id="{D6556B08-5C26-450B-96F2-932BC0098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633CE-1A63-4BEC-91F9-D33C6903F035}"/>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904336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BC06-2BD9-44B6-9BBE-51BBF0496C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4B6145-1C56-4720-BA29-E93EABD93B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CEBB64-34F9-45AE-B68D-47E13413732C}"/>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5" name="Footer Placeholder 4">
            <a:extLst>
              <a:ext uri="{FF2B5EF4-FFF2-40B4-BE49-F238E27FC236}">
                <a16:creationId xmlns:a16="http://schemas.microsoft.com/office/drawing/2014/main" id="{1791D488-2120-4D60-94C4-36596CC04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6EA22-C07E-4497-9375-B709983C018D}"/>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401022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D391-5B77-46E8-8E54-3EAB8F54AC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990ABD-2146-40BA-AAC4-85D1BBD966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43BD3E-C153-46FF-ABE9-8B56F84A95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0B633A-F228-48C8-87F1-0CC7E841CADA}"/>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6" name="Footer Placeholder 5">
            <a:extLst>
              <a:ext uri="{FF2B5EF4-FFF2-40B4-BE49-F238E27FC236}">
                <a16:creationId xmlns:a16="http://schemas.microsoft.com/office/drawing/2014/main" id="{0EBF5073-8982-4570-8825-A90FD6D6F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005496-8C52-4B07-95C6-816BBE55F106}"/>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198993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BD4F-51AD-4FAA-892A-16C6CBB0BF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C7064-78E4-4389-90F8-78835F4163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30167D-1CF6-4B20-86C7-9268982B89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55EB0B-9FA1-40F3-AA05-9EA4D101D7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098F9C-2287-461C-8B95-C2CA5BA579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49B8FC-C065-4BBF-94A8-4EFC4576ABFA}"/>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8" name="Footer Placeholder 7">
            <a:extLst>
              <a:ext uri="{FF2B5EF4-FFF2-40B4-BE49-F238E27FC236}">
                <a16:creationId xmlns:a16="http://schemas.microsoft.com/office/drawing/2014/main" id="{D36B8E2E-8460-4605-A4FD-9ACEC0EDC3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9E8C37-5DA2-4EFD-AFA3-4F2F165AA9E0}"/>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247321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67F3-23D7-488D-A6A2-3213F321E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84530D-84E7-4CD8-A5F9-3DC78DBA9B62}"/>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4" name="Footer Placeholder 3">
            <a:extLst>
              <a:ext uri="{FF2B5EF4-FFF2-40B4-BE49-F238E27FC236}">
                <a16:creationId xmlns:a16="http://schemas.microsoft.com/office/drawing/2014/main" id="{A4EC162D-26CA-4FC5-9A88-B4961030DC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B6819B-71E2-49DA-A6FB-38BFA1D4D8EA}"/>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337269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0320A3-4818-4B92-B75A-18FB733E6F58}"/>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3" name="Footer Placeholder 2">
            <a:extLst>
              <a:ext uri="{FF2B5EF4-FFF2-40B4-BE49-F238E27FC236}">
                <a16:creationId xmlns:a16="http://schemas.microsoft.com/office/drawing/2014/main" id="{B86EB351-F7F2-4912-8876-427F66B852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6C2782-D16B-4B50-BFB6-D1F18372557E}"/>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411608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1D39-678D-4FC1-94E1-CDD2620D6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68C650-1046-4266-ACCF-7D50C58BB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855018-66E4-495D-885B-C6BDED812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EBAAC1-1388-4149-96D4-6E838A7EFEC3}"/>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6" name="Footer Placeholder 5">
            <a:extLst>
              <a:ext uri="{FF2B5EF4-FFF2-40B4-BE49-F238E27FC236}">
                <a16:creationId xmlns:a16="http://schemas.microsoft.com/office/drawing/2014/main" id="{6243C3DC-5849-4F9E-AB3E-E19E5BAA63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D41652-EACD-4BF8-B799-E6FAB6BAF746}"/>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2746676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2D5B-2822-4E35-A728-75DFBB016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9C8137-D83A-4017-B4F0-452531C58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5D26FC-4EBE-4C81-8E3A-F5FF1B3B8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08AE5-6B7C-4124-BDAA-C2A0C21B1856}"/>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6" name="Footer Placeholder 5">
            <a:extLst>
              <a:ext uri="{FF2B5EF4-FFF2-40B4-BE49-F238E27FC236}">
                <a16:creationId xmlns:a16="http://schemas.microsoft.com/office/drawing/2014/main" id="{5D7D7CD6-2EDC-4022-AE6D-3DE4738FD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26B61-CC27-4AEC-817E-EA56FDB5E0B5}"/>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153671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98D905-FF7A-489D-BD52-6019815895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64804D-979E-4ED6-B57E-99278443E8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DB267-BFF8-4B10-8408-975E95245C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17283B-F0A5-4202-AA1A-3796A1F2E447}" type="datetimeFigureOut">
              <a:rPr lang="en-US" smtClean="0"/>
              <a:t>4/24/2020</a:t>
            </a:fld>
            <a:endParaRPr lang="en-US"/>
          </a:p>
        </p:txBody>
      </p:sp>
      <p:sp>
        <p:nvSpPr>
          <p:cNvPr id="5" name="Footer Placeholder 4">
            <a:extLst>
              <a:ext uri="{FF2B5EF4-FFF2-40B4-BE49-F238E27FC236}">
                <a16:creationId xmlns:a16="http://schemas.microsoft.com/office/drawing/2014/main" id="{005CB9A9-C0ED-4F87-863D-17B79E94DF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8C4E97-25CD-4376-AB1C-4E7EC4C2C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87DEE-F1FA-4D25-B474-C3EC6DB74D8E}" type="slidenum">
              <a:rPr lang="en-US" smtClean="0"/>
              <a:t>‹#›</a:t>
            </a:fld>
            <a:endParaRPr lang="en-US"/>
          </a:p>
        </p:txBody>
      </p:sp>
    </p:spTree>
    <p:extLst>
      <p:ext uri="{BB962C8B-B14F-4D97-AF65-F5344CB8AC3E}">
        <p14:creationId xmlns:p14="http://schemas.microsoft.com/office/powerpoint/2010/main" val="3676671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docker.com/docker-for-windows/kubernet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aada/kubectl-pronounciation" TargetMode="External"/><Relationship Id="rId2" Type="http://schemas.openxmlformats.org/officeDocument/2006/relationships/hyperlink" Target="https://kubernetes.io/docs/tasks/tools/install-kubect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hyperlink" Target="https://kubernetes.io/docs/home/" TargetMode="External"/><Relationship Id="rId7" Type="http://schemas.openxmlformats.org/officeDocument/2006/relationships/hyperlink" Target="https://azure.microsoft.com/en-us/resources/kubernetes-up-and-runn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github.com/kelseyhightower/kubernetes-the-hard-way" TargetMode="External"/><Relationship Id="rId5" Type="http://schemas.openxmlformats.org/officeDocument/2006/relationships/hyperlink" Target="https://hub.helm.sh/" TargetMode="External"/><Relationship Id="rId4" Type="http://schemas.openxmlformats.org/officeDocument/2006/relationships/hyperlink" Target="https://helm.sh/doc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E18CF8-EC34-4242-8199-6DD128BFC1D9}"/>
              </a:ext>
            </a:extLst>
          </p:cNvPr>
          <p:cNvSpPr>
            <a:spLocks noGrp="1"/>
          </p:cNvSpPr>
          <p:nvPr>
            <p:ph type="ctrTitle"/>
          </p:nvPr>
        </p:nvSpPr>
        <p:spPr>
          <a:xfrm>
            <a:off x="674237" y="914400"/>
            <a:ext cx="3657600" cy="2887579"/>
          </a:xfrm>
        </p:spPr>
        <p:txBody>
          <a:bodyPr>
            <a:normAutofit/>
          </a:bodyPr>
          <a:lstStyle/>
          <a:p>
            <a:r>
              <a:rPr lang="en-US" sz="4800">
                <a:solidFill>
                  <a:srgbClr val="FFFFFF"/>
                </a:solidFill>
              </a:rPr>
              <a:t>Using Kubernetes</a:t>
            </a:r>
            <a:br>
              <a:rPr lang="en-US" sz="4800">
                <a:solidFill>
                  <a:srgbClr val="FFFFFF"/>
                </a:solidFill>
              </a:rPr>
            </a:br>
            <a:endParaRPr lang="en-US" sz="4800">
              <a:solidFill>
                <a:srgbClr val="FFFFFF"/>
              </a:solidFill>
            </a:endParaRPr>
          </a:p>
        </p:txBody>
      </p:sp>
      <p:sp>
        <p:nvSpPr>
          <p:cNvPr id="3" name="Subtitle 2">
            <a:extLst>
              <a:ext uri="{FF2B5EF4-FFF2-40B4-BE49-F238E27FC236}">
                <a16:creationId xmlns:a16="http://schemas.microsoft.com/office/drawing/2014/main" id="{C9DC14F6-1274-4FB6-8E4A-95C4A881DD67}"/>
              </a:ext>
            </a:extLst>
          </p:cNvPr>
          <p:cNvSpPr>
            <a:spLocks noGrp="1"/>
          </p:cNvSpPr>
          <p:nvPr>
            <p:ph type="subTitle" idx="1"/>
          </p:nvPr>
        </p:nvSpPr>
        <p:spPr>
          <a:xfrm>
            <a:off x="674237" y="4170501"/>
            <a:ext cx="3657600" cy="1525597"/>
          </a:xfrm>
        </p:spPr>
        <p:txBody>
          <a:bodyPr>
            <a:normAutofit/>
          </a:bodyPr>
          <a:lstStyle/>
          <a:p>
            <a:r>
              <a:rPr lang="en-US" sz="2000">
                <a:solidFill>
                  <a:srgbClr val="FFFFFF"/>
                </a:solidFill>
              </a:rPr>
              <a:t>Mission Control for Containers</a:t>
            </a:r>
          </a:p>
        </p:txBody>
      </p:sp>
      <p:cxnSp>
        <p:nvCxnSpPr>
          <p:cNvPr id="21" name="Straight Connector 2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A7BA9E1-1BBE-4CE3-BB8E-C9E1FA40F05D}"/>
              </a:ext>
            </a:extLst>
          </p:cNvPr>
          <p:cNvPicPr>
            <a:picLocks noChangeAspect="1"/>
          </p:cNvPicPr>
          <p:nvPr/>
        </p:nvPicPr>
        <p:blipFill>
          <a:blip r:embed="rId3"/>
          <a:stretch>
            <a:fillRect/>
          </a:stretch>
        </p:blipFill>
        <p:spPr>
          <a:xfrm>
            <a:off x="5153822" y="1589786"/>
            <a:ext cx="6553545" cy="3686369"/>
          </a:xfrm>
          <a:prstGeom prst="rect">
            <a:avLst/>
          </a:prstGeom>
        </p:spPr>
      </p:pic>
    </p:spTree>
    <p:extLst>
      <p:ext uri="{BB962C8B-B14F-4D97-AF65-F5344CB8AC3E}">
        <p14:creationId xmlns:p14="http://schemas.microsoft.com/office/powerpoint/2010/main" val="3588982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95FF23-C699-40B2-9D04-D412A61FC124}"/>
              </a:ext>
            </a:extLst>
          </p:cNvPr>
          <p:cNvSpPr>
            <a:spLocks noGrp="1"/>
          </p:cNvSpPr>
          <p:nvPr>
            <p:ph type="title"/>
          </p:nvPr>
        </p:nvSpPr>
        <p:spPr>
          <a:xfrm>
            <a:off x="429768" y="411480"/>
            <a:ext cx="11201400" cy="1106424"/>
          </a:xfrm>
        </p:spPr>
        <p:txBody>
          <a:bodyPr>
            <a:normAutofit/>
          </a:bodyPr>
          <a:lstStyle/>
          <a:p>
            <a:r>
              <a:rPr lang="en-US" sz="3600" dirty="0"/>
              <a:t>Running K8S on Your Own</a:t>
            </a:r>
          </a:p>
        </p:txBody>
      </p:sp>
      <p:sp>
        <p:nvSpPr>
          <p:cNvPr id="11" name="Rectangle 1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3" name="Rectangle 1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B534058-258C-4E46-BFD4-61DAEBBEB8BD}"/>
              </a:ext>
            </a:extLst>
          </p:cNvPr>
          <p:cNvSpPr>
            <a:spLocks noGrp="1"/>
          </p:cNvSpPr>
          <p:nvPr>
            <p:ph idx="1"/>
          </p:nvPr>
        </p:nvSpPr>
        <p:spPr>
          <a:xfrm>
            <a:off x="7938752" y="2020824"/>
            <a:ext cx="3455097" cy="3959352"/>
          </a:xfrm>
        </p:spPr>
        <p:txBody>
          <a:bodyPr anchor="ctr">
            <a:normAutofit/>
          </a:bodyPr>
          <a:lstStyle/>
          <a:p>
            <a:endParaRPr lang="en-US" sz="1800" dirty="0"/>
          </a:p>
          <a:p>
            <a:r>
              <a:rPr lang="en-US" sz="1800" dirty="0"/>
              <a:t>Built-in Kubernetes with Docker for Windows (</a:t>
            </a:r>
            <a:r>
              <a:rPr lang="en-US" sz="1800" dirty="0">
                <a:hlinkClick r:id="rId2"/>
              </a:rPr>
              <a:t>https://docs.docker.com/docker-for-windows/kubernetes/</a:t>
            </a:r>
            <a:r>
              <a:rPr lang="en-US" sz="1800" dirty="0"/>
              <a:t>)</a:t>
            </a:r>
          </a:p>
          <a:p>
            <a:endParaRPr lang="en-US" sz="1800" dirty="0"/>
          </a:p>
          <a:p>
            <a:r>
              <a:rPr lang="en-US" sz="1800" dirty="0"/>
              <a:t>Use your favorite cloud vendor:</a:t>
            </a:r>
          </a:p>
          <a:p>
            <a:pPr lvl="1"/>
            <a:r>
              <a:rPr lang="en-US" sz="1400" dirty="0"/>
              <a:t>Azure Kubernetes Service</a:t>
            </a:r>
          </a:p>
          <a:p>
            <a:pPr lvl="1"/>
            <a:r>
              <a:rPr lang="en-US" sz="1400" dirty="0"/>
              <a:t>AWS Elastic Kubernetes Service</a:t>
            </a:r>
          </a:p>
          <a:p>
            <a:pPr lvl="1"/>
            <a:r>
              <a:rPr lang="en-US" sz="1400" dirty="0"/>
              <a:t>Google Kubernetes Engine</a:t>
            </a:r>
          </a:p>
          <a:p>
            <a:endParaRPr lang="en-US" sz="1800" dirty="0"/>
          </a:p>
          <a:p>
            <a:endParaRPr lang="en-US" sz="1800" dirty="0"/>
          </a:p>
          <a:p>
            <a:endParaRPr lang="en-US" sz="1800" dirty="0"/>
          </a:p>
        </p:txBody>
      </p:sp>
      <p:pic>
        <p:nvPicPr>
          <p:cNvPr id="5" name="Picture 4">
            <a:extLst>
              <a:ext uri="{FF2B5EF4-FFF2-40B4-BE49-F238E27FC236}">
                <a16:creationId xmlns:a16="http://schemas.microsoft.com/office/drawing/2014/main" id="{2AE07A94-1B38-4991-8807-A31E5182F6D8}"/>
              </a:ext>
            </a:extLst>
          </p:cNvPr>
          <p:cNvPicPr>
            <a:picLocks noChangeAspect="1"/>
          </p:cNvPicPr>
          <p:nvPr/>
        </p:nvPicPr>
        <p:blipFill>
          <a:blip r:embed="rId3"/>
          <a:stretch>
            <a:fillRect/>
          </a:stretch>
        </p:blipFill>
        <p:spPr>
          <a:xfrm>
            <a:off x="632584" y="1721922"/>
            <a:ext cx="6713742" cy="3968384"/>
          </a:xfrm>
          <a:prstGeom prst="rect">
            <a:avLst/>
          </a:prstGeom>
        </p:spPr>
      </p:pic>
    </p:spTree>
    <p:extLst>
      <p:ext uri="{BB962C8B-B14F-4D97-AF65-F5344CB8AC3E}">
        <p14:creationId xmlns:p14="http://schemas.microsoft.com/office/powerpoint/2010/main" val="3801131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56BD-44F4-4FF8-91A5-D35CB4DF3A6F}"/>
              </a:ext>
            </a:extLst>
          </p:cNvPr>
          <p:cNvSpPr>
            <a:spLocks noGrp="1"/>
          </p:cNvSpPr>
          <p:nvPr>
            <p:ph type="title"/>
          </p:nvPr>
        </p:nvSpPr>
        <p:spPr/>
        <p:txBody>
          <a:bodyPr/>
          <a:lstStyle/>
          <a:p>
            <a:r>
              <a:rPr lang="en-US" dirty="0"/>
              <a:t>Interacting with Kubernetes</a:t>
            </a:r>
          </a:p>
        </p:txBody>
      </p:sp>
      <p:sp>
        <p:nvSpPr>
          <p:cNvPr id="3" name="Content Placeholder 2">
            <a:extLst>
              <a:ext uri="{FF2B5EF4-FFF2-40B4-BE49-F238E27FC236}">
                <a16:creationId xmlns:a16="http://schemas.microsoft.com/office/drawing/2014/main" id="{A2F7B2C1-6DF7-4BEE-B461-FFECB832A0F8}"/>
              </a:ext>
            </a:extLst>
          </p:cNvPr>
          <p:cNvSpPr>
            <a:spLocks noGrp="1"/>
          </p:cNvSpPr>
          <p:nvPr>
            <p:ph idx="1"/>
          </p:nvPr>
        </p:nvSpPr>
        <p:spPr/>
        <p:txBody>
          <a:bodyPr/>
          <a:lstStyle/>
          <a:p>
            <a:r>
              <a:rPr lang="en-US" dirty="0"/>
              <a:t>Install </a:t>
            </a:r>
            <a:r>
              <a:rPr lang="en-US" dirty="0" err="1"/>
              <a:t>kubectl</a:t>
            </a:r>
            <a:r>
              <a:rPr lang="en-US" dirty="0"/>
              <a:t> on your workstation</a:t>
            </a:r>
          </a:p>
          <a:p>
            <a:pPr marL="457200" lvl="1" indent="0">
              <a:buNone/>
            </a:pPr>
            <a:r>
              <a:rPr lang="en-US" dirty="0">
                <a:hlinkClick r:id="rId2"/>
              </a:rPr>
              <a:t>https://kubernetes.io/docs/tasks/tools/install-kubectl/</a:t>
            </a:r>
            <a:endParaRPr lang="en-US" dirty="0"/>
          </a:p>
          <a:p>
            <a:r>
              <a:rPr lang="en-US" dirty="0"/>
              <a:t>Pronounced all kinds of ways:  </a:t>
            </a:r>
            <a:r>
              <a:rPr lang="en-US" dirty="0">
                <a:hlinkClick r:id="rId3"/>
              </a:rPr>
              <a:t>https://github.com/saada/kubectl-pronounciation</a:t>
            </a:r>
            <a:endParaRPr lang="en-US" dirty="0"/>
          </a:p>
          <a:p>
            <a:pPr marL="0" indent="0">
              <a:buNone/>
            </a:pPr>
            <a:endParaRPr lang="en-US" dirty="0"/>
          </a:p>
          <a:p>
            <a:pPr marL="0" indent="0">
              <a:buNone/>
            </a:pPr>
            <a:endParaRPr lang="en-US" dirty="0"/>
          </a:p>
          <a:p>
            <a:pPr lvl="1"/>
            <a:endParaRPr lang="en-US" dirty="0"/>
          </a:p>
        </p:txBody>
      </p:sp>
      <p:graphicFrame>
        <p:nvGraphicFramePr>
          <p:cNvPr id="4" name="Table 3">
            <a:extLst>
              <a:ext uri="{FF2B5EF4-FFF2-40B4-BE49-F238E27FC236}">
                <a16:creationId xmlns:a16="http://schemas.microsoft.com/office/drawing/2014/main" id="{4E6A8F03-1FC7-48EE-A4A8-22FAE267576D}"/>
              </a:ext>
            </a:extLst>
          </p:cNvPr>
          <p:cNvGraphicFramePr>
            <a:graphicFrameLocks noGrp="1"/>
          </p:cNvGraphicFramePr>
          <p:nvPr>
            <p:extLst>
              <p:ext uri="{D42A27DB-BD31-4B8C-83A1-F6EECF244321}">
                <p14:modId xmlns:p14="http://schemas.microsoft.com/office/powerpoint/2010/main" val="1026023738"/>
              </p:ext>
            </p:extLst>
          </p:nvPr>
        </p:nvGraphicFramePr>
        <p:xfrm>
          <a:off x="985420" y="3694308"/>
          <a:ext cx="10368380" cy="2123440"/>
        </p:xfrm>
        <a:graphic>
          <a:graphicData uri="http://schemas.openxmlformats.org/drawingml/2006/table">
            <a:tbl>
              <a:tblPr firstRow="1" bandRow="1">
                <a:tableStyleId>{5C22544A-7EE6-4342-B048-85BDC9FD1C3A}</a:tableStyleId>
              </a:tblPr>
              <a:tblGrid>
                <a:gridCol w="3879543">
                  <a:extLst>
                    <a:ext uri="{9D8B030D-6E8A-4147-A177-3AD203B41FA5}">
                      <a16:colId xmlns:a16="http://schemas.microsoft.com/office/drawing/2014/main" val="158179792"/>
                    </a:ext>
                  </a:extLst>
                </a:gridCol>
                <a:gridCol w="6488837">
                  <a:extLst>
                    <a:ext uri="{9D8B030D-6E8A-4147-A177-3AD203B41FA5}">
                      <a16:colId xmlns:a16="http://schemas.microsoft.com/office/drawing/2014/main" val="3171076058"/>
                    </a:ext>
                  </a:extLst>
                </a:gridCol>
              </a:tblGrid>
              <a:tr h="370840">
                <a:tc>
                  <a:txBody>
                    <a:bodyPr/>
                    <a:lstStyle/>
                    <a:p>
                      <a:r>
                        <a:rPr lang="en-US" dirty="0"/>
                        <a:t>Command</a:t>
                      </a:r>
                    </a:p>
                  </a:txBody>
                  <a:tcPr/>
                </a:tc>
                <a:tc>
                  <a:txBody>
                    <a:bodyPr/>
                    <a:lstStyle/>
                    <a:p>
                      <a:r>
                        <a:rPr lang="en-US" dirty="0"/>
                        <a:t>Purpose</a:t>
                      </a:r>
                    </a:p>
                  </a:txBody>
                  <a:tcPr/>
                </a:tc>
                <a:extLst>
                  <a:ext uri="{0D108BD9-81ED-4DB2-BD59-A6C34878D82A}">
                    <a16:rowId xmlns:a16="http://schemas.microsoft.com/office/drawing/2014/main" val="1780690004"/>
                  </a:ext>
                </a:extLst>
              </a:tr>
              <a:tr h="370840">
                <a:tc>
                  <a:txBody>
                    <a:bodyPr/>
                    <a:lstStyle/>
                    <a:p>
                      <a:r>
                        <a:rPr lang="en-US" dirty="0" err="1"/>
                        <a:t>Kubectl</a:t>
                      </a:r>
                      <a:r>
                        <a:rPr lang="en-US" dirty="0"/>
                        <a:t> config get-context/use-context</a:t>
                      </a:r>
                    </a:p>
                  </a:txBody>
                  <a:tcPr/>
                </a:tc>
                <a:tc>
                  <a:txBody>
                    <a:bodyPr/>
                    <a:lstStyle/>
                    <a:p>
                      <a:r>
                        <a:rPr lang="en-US" dirty="0"/>
                        <a:t>Switches your client from one k8s cluster context to another</a:t>
                      </a:r>
                    </a:p>
                  </a:txBody>
                  <a:tcPr/>
                </a:tc>
                <a:extLst>
                  <a:ext uri="{0D108BD9-81ED-4DB2-BD59-A6C34878D82A}">
                    <a16:rowId xmlns:a16="http://schemas.microsoft.com/office/drawing/2014/main" val="2158053618"/>
                  </a:ext>
                </a:extLst>
              </a:tr>
              <a:tr h="370840">
                <a:tc>
                  <a:txBody>
                    <a:bodyPr/>
                    <a:lstStyle/>
                    <a:p>
                      <a:r>
                        <a:rPr lang="en-US" dirty="0" err="1"/>
                        <a:t>Kubectl</a:t>
                      </a:r>
                      <a:r>
                        <a:rPr lang="en-US" dirty="0"/>
                        <a:t> get pods</a:t>
                      </a:r>
                    </a:p>
                  </a:txBody>
                  <a:tcPr/>
                </a:tc>
                <a:tc>
                  <a:txBody>
                    <a:bodyPr/>
                    <a:lstStyle/>
                    <a:p>
                      <a:r>
                        <a:rPr lang="en-US" dirty="0"/>
                        <a:t>Lists the pods running in the cluster</a:t>
                      </a:r>
                    </a:p>
                  </a:txBody>
                  <a:tcPr/>
                </a:tc>
                <a:extLst>
                  <a:ext uri="{0D108BD9-81ED-4DB2-BD59-A6C34878D82A}">
                    <a16:rowId xmlns:a16="http://schemas.microsoft.com/office/drawing/2014/main" val="3991655444"/>
                  </a:ext>
                </a:extLst>
              </a:tr>
              <a:tr h="370840">
                <a:tc>
                  <a:txBody>
                    <a:bodyPr/>
                    <a:lstStyle/>
                    <a:p>
                      <a:r>
                        <a:rPr lang="en-US" dirty="0" err="1"/>
                        <a:t>Kubectl</a:t>
                      </a:r>
                      <a:r>
                        <a:rPr lang="en-US" dirty="0"/>
                        <a:t> get services</a:t>
                      </a:r>
                    </a:p>
                  </a:txBody>
                  <a:tcPr/>
                </a:tc>
                <a:tc>
                  <a:txBody>
                    <a:bodyPr/>
                    <a:lstStyle/>
                    <a:p>
                      <a:r>
                        <a:rPr lang="en-US" dirty="0"/>
                        <a:t>Lists the service running in the cluster</a:t>
                      </a:r>
                    </a:p>
                  </a:txBody>
                  <a:tcPr/>
                </a:tc>
                <a:extLst>
                  <a:ext uri="{0D108BD9-81ED-4DB2-BD59-A6C34878D82A}">
                    <a16:rowId xmlns:a16="http://schemas.microsoft.com/office/drawing/2014/main" val="677300421"/>
                  </a:ext>
                </a:extLst>
              </a:tr>
              <a:tr h="370840">
                <a:tc>
                  <a:txBody>
                    <a:bodyPr/>
                    <a:lstStyle/>
                    <a:p>
                      <a:r>
                        <a:rPr lang="en-US" dirty="0" err="1"/>
                        <a:t>Kubectl</a:t>
                      </a:r>
                      <a:r>
                        <a:rPr lang="en-US" dirty="0"/>
                        <a:t> port-forward </a:t>
                      </a:r>
                    </a:p>
                  </a:txBody>
                  <a:tcPr/>
                </a:tc>
                <a:tc>
                  <a:txBody>
                    <a:bodyPr/>
                    <a:lstStyle/>
                    <a:p>
                      <a:r>
                        <a:rPr lang="en-US" dirty="0"/>
                        <a:t>Forwards a local TCP port to a port on a service or pod within the cluster so you can interact with the running application</a:t>
                      </a:r>
                    </a:p>
                  </a:txBody>
                  <a:tcPr/>
                </a:tc>
                <a:extLst>
                  <a:ext uri="{0D108BD9-81ED-4DB2-BD59-A6C34878D82A}">
                    <a16:rowId xmlns:a16="http://schemas.microsoft.com/office/drawing/2014/main" val="3249343435"/>
                  </a:ext>
                </a:extLst>
              </a:tr>
            </a:tbl>
          </a:graphicData>
        </a:graphic>
      </p:graphicFrame>
    </p:spTree>
    <p:extLst>
      <p:ext uri="{BB962C8B-B14F-4D97-AF65-F5344CB8AC3E}">
        <p14:creationId xmlns:p14="http://schemas.microsoft.com/office/powerpoint/2010/main" val="340522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B1E46-F181-4C14-89B8-14D0DC17B5E0}"/>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dirty="0"/>
              <a:t>Now What?</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Content Placeholder 8">
            <a:extLst>
              <a:ext uri="{FF2B5EF4-FFF2-40B4-BE49-F238E27FC236}">
                <a16:creationId xmlns:a16="http://schemas.microsoft.com/office/drawing/2014/main" id="{86B229AE-80C9-4323-9EE5-94D0DC5C0A5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 b="1945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425311384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0231-8838-4C03-B8A1-DD237D73C908}"/>
              </a:ext>
            </a:extLst>
          </p:cNvPr>
          <p:cNvSpPr>
            <a:spLocks noGrp="1"/>
          </p:cNvSpPr>
          <p:nvPr>
            <p:ph type="title"/>
          </p:nvPr>
        </p:nvSpPr>
        <p:spPr>
          <a:xfrm>
            <a:off x="655320" y="365125"/>
            <a:ext cx="5120114" cy="1692794"/>
          </a:xfrm>
        </p:spPr>
        <p:txBody>
          <a:bodyPr>
            <a:normAutofit/>
          </a:bodyPr>
          <a:lstStyle/>
          <a:p>
            <a:r>
              <a:rPr lang="en-US" dirty="0"/>
              <a:t>Helm</a:t>
            </a:r>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A07977-645C-4DA5-A3A9-EB500BB945EA}"/>
              </a:ext>
            </a:extLst>
          </p:cNvPr>
          <p:cNvSpPr>
            <a:spLocks noGrp="1"/>
          </p:cNvSpPr>
          <p:nvPr>
            <p:ph idx="1"/>
          </p:nvPr>
        </p:nvSpPr>
        <p:spPr>
          <a:xfrm>
            <a:off x="655321" y="2575034"/>
            <a:ext cx="5120113" cy="3462228"/>
          </a:xfrm>
        </p:spPr>
        <p:txBody>
          <a:bodyPr>
            <a:normAutofit/>
          </a:bodyPr>
          <a:lstStyle/>
          <a:p>
            <a:r>
              <a:rPr lang="en-US" sz="1800" dirty="0"/>
              <a:t>“The Package Manager for Kubernetes” – from Helm Website</a:t>
            </a:r>
          </a:p>
          <a:p>
            <a:r>
              <a:rPr lang="en-US" sz="1800" dirty="0"/>
              <a:t>YAML-based </a:t>
            </a:r>
            <a:r>
              <a:rPr lang="en-US" sz="1800" i="1" dirty="0"/>
              <a:t>Charts</a:t>
            </a:r>
            <a:r>
              <a:rPr lang="en-US" sz="1800" dirty="0"/>
              <a:t> define your deployments</a:t>
            </a:r>
          </a:p>
          <a:p>
            <a:r>
              <a:rPr lang="en-US" sz="1800" dirty="0"/>
              <a:t>Charts can be shared and many are publicly available</a:t>
            </a:r>
          </a:p>
        </p:txBody>
      </p:sp>
      <p:pic>
        <p:nvPicPr>
          <p:cNvPr id="5" name="Picture 4">
            <a:extLst>
              <a:ext uri="{FF2B5EF4-FFF2-40B4-BE49-F238E27FC236}">
                <a16:creationId xmlns:a16="http://schemas.microsoft.com/office/drawing/2014/main" id="{95A349CE-64B5-4C30-8A1F-3A492A5B85B2}"/>
              </a:ext>
            </a:extLst>
          </p:cNvPr>
          <p:cNvPicPr>
            <a:picLocks noChangeAspect="1"/>
          </p:cNvPicPr>
          <p:nvPr/>
        </p:nvPicPr>
        <p:blipFill rotWithShape="1">
          <a:blip r:embed="rId3">
            <a:extLst>
              <a:ext uri="{28A0092B-C50C-407E-A947-70E740481C1C}">
                <a14:useLocalDpi xmlns:a14="http://schemas.microsoft.com/office/drawing/2010/main" val="0"/>
              </a:ext>
            </a:extLst>
          </a:blip>
          <a:srcRect l="17590" r="19352" b="-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92461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08206F-F785-49FC-AF4A-321CABA0518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2500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EE2296-95AA-4975-BEE0-56A7C1EEF7EA}"/>
              </a:ext>
            </a:extLst>
          </p:cNvPr>
          <p:cNvSpPr>
            <a:spLocks noGrp="1"/>
          </p:cNvSpPr>
          <p:nvPr>
            <p:ph type="title"/>
          </p:nvPr>
        </p:nvSpPr>
        <p:spPr>
          <a:xfrm>
            <a:off x="523875" y="42595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Demo</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902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11A0-B7EB-4BFD-937C-39ABB1FE1E0C}"/>
              </a:ext>
            </a:extLst>
          </p:cNvPr>
          <p:cNvSpPr>
            <a:spLocks noGrp="1"/>
          </p:cNvSpPr>
          <p:nvPr>
            <p:ph type="title"/>
          </p:nvPr>
        </p:nvSpPr>
        <p:spPr>
          <a:xfrm>
            <a:off x="655320" y="365125"/>
            <a:ext cx="5120114" cy="1692794"/>
          </a:xfrm>
        </p:spPr>
        <p:txBody>
          <a:bodyPr>
            <a:normAutofit/>
          </a:bodyPr>
          <a:lstStyle/>
          <a:p>
            <a:r>
              <a:rPr lang="en-US" dirty="0"/>
              <a:t>More Information</a:t>
            </a:r>
          </a:p>
        </p:txBody>
      </p:sp>
      <p:cxnSp>
        <p:nvCxnSpPr>
          <p:cNvPr id="16"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567357-D4FE-4E84-A27B-ED20FE5D3B16}"/>
              </a:ext>
            </a:extLst>
          </p:cNvPr>
          <p:cNvSpPr>
            <a:spLocks noGrp="1"/>
          </p:cNvSpPr>
          <p:nvPr>
            <p:ph idx="1"/>
          </p:nvPr>
        </p:nvSpPr>
        <p:spPr>
          <a:xfrm>
            <a:off x="655321" y="2575034"/>
            <a:ext cx="5120113" cy="3462228"/>
          </a:xfrm>
        </p:spPr>
        <p:txBody>
          <a:bodyPr>
            <a:normAutofit fontScale="70000" lnSpcReduction="20000"/>
          </a:bodyPr>
          <a:lstStyle/>
          <a:p>
            <a:r>
              <a:rPr lang="en-US" sz="1900" dirty="0"/>
              <a:t>Kubernetes Documentation</a:t>
            </a:r>
          </a:p>
          <a:p>
            <a:pPr marL="0" indent="0">
              <a:buNone/>
            </a:pPr>
            <a:r>
              <a:rPr lang="en-US" sz="1900" dirty="0"/>
              <a:t>         </a:t>
            </a:r>
            <a:r>
              <a:rPr lang="en-US" sz="1900" dirty="0">
                <a:hlinkClick r:id="rId3"/>
              </a:rPr>
              <a:t>https://kubernetes.io/docs/home/</a:t>
            </a:r>
            <a:endParaRPr lang="en-US" sz="1900" dirty="0"/>
          </a:p>
          <a:p>
            <a:pPr marL="0" indent="0">
              <a:buNone/>
            </a:pPr>
            <a:endParaRPr lang="en-US" sz="1900" dirty="0"/>
          </a:p>
          <a:p>
            <a:r>
              <a:rPr lang="en-US" sz="1900" dirty="0"/>
              <a:t>Helm Documentation</a:t>
            </a:r>
          </a:p>
          <a:p>
            <a:pPr marL="457200" lvl="1" indent="0">
              <a:buNone/>
            </a:pPr>
            <a:r>
              <a:rPr lang="en-US" sz="1900" dirty="0">
                <a:hlinkClick r:id="rId4"/>
              </a:rPr>
              <a:t>https://helm.sh/docs/</a:t>
            </a:r>
            <a:endParaRPr lang="en-US" sz="1900" dirty="0"/>
          </a:p>
          <a:p>
            <a:pPr marL="457200" lvl="1" indent="0">
              <a:buNone/>
            </a:pPr>
            <a:endParaRPr lang="en-US" sz="1900" dirty="0"/>
          </a:p>
          <a:p>
            <a:r>
              <a:rPr lang="en-US" sz="1900" dirty="0"/>
              <a:t>Tons of Helm Charts</a:t>
            </a:r>
          </a:p>
          <a:p>
            <a:pPr marL="457200" lvl="1" indent="0">
              <a:buNone/>
            </a:pPr>
            <a:r>
              <a:rPr lang="en-US" sz="1900" dirty="0">
                <a:hlinkClick r:id="rId5"/>
              </a:rPr>
              <a:t>https://hub.helm.sh/</a:t>
            </a:r>
            <a:endParaRPr lang="en-US" sz="1900" dirty="0"/>
          </a:p>
          <a:p>
            <a:pPr marL="457200" lvl="1" indent="0">
              <a:buNone/>
            </a:pPr>
            <a:endParaRPr lang="en-US" sz="1900" dirty="0"/>
          </a:p>
          <a:p>
            <a:r>
              <a:rPr lang="en-US" sz="1900" dirty="0"/>
              <a:t>Kubernetes the Hard Way</a:t>
            </a:r>
          </a:p>
          <a:p>
            <a:pPr marL="457200" lvl="1" indent="0">
              <a:buNone/>
            </a:pPr>
            <a:r>
              <a:rPr lang="en-US" sz="1900" dirty="0">
                <a:hlinkClick r:id="rId6"/>
              </a:rPr>
              <a:t>https://github.com/kelseyhightower/kubernetes-the-hard-way</a:t>
            </a:r>
            <a:endParaRPr lang="en-US" sz="1900" dirty="0"/>
          </a:p>
          <a:p>
            <a:endParaRPr lang="en-US" sz="1900" dirty="0"/>
          </a:p>
          <a:p>
            <a:r>
              <a:rPr lang="en-US" sz="1900" dirty="0"/>
              <a:t>Kubernetes Up and Running</a:t>
            </a:r>
          </a:p>
          <a:p>
            <a:pPr marL="457200" lvl="1" indent="0">
              <a:buNone/>
            </a:pPr>
            <a:r>
              <a:rPr lang="en-US" sz="1900" dirty="0">
                <a:hlinkClick r:id="rId7"/>
              </a:rPr>
              <a:t>https://azure.microsoft.com/en-us/resources/kubernetes-up-and-running/</a:t>
            </a:r>
            <a:endParaRPr lang="en-US" sz="1900" dirty="0"/>
          </a:p>
          <a:p>
            <a:pPr marL="457200" lvl="1" indent="0">
              <a:buNone/>
            </a:pPr>
            <a:endParaRPr lang="en-US" sz="1800" dirty="0"/>
          </a:p>
          <a:p>
            <a:pPr marL="457200" lvl="1" indent="0">
              <a:buNone/>
            </a:pPr>
            <a:endParaRPr lang="en-US" sz="1800" dirty="0"/>
          </a:p>
          <a:p>
            <a:pPr marL="457200" lvl="1" indent="0">
              <a:buNone/>
            </a:pPr>
            <a:endParaRPr lang="en-US" sz="1800" dirty="0"/>
          </a:p>
        </p:txBody>
      </p:sp>
      <p:pic>
        <p:nvPicPr>
          <p:cNvPr id="5" name="Picture 4">
            <a:extLst>
              <a:ext uri="{FF2B5EF4-FFF2-40B4-BE49-F238E27FC236}">
                <a16:creationId xmlns:a16="http://schemas.microsoft.com/office/drawing/2014/main" id="{9B0FEA5C-BB1E-4223-BE2B-45828B83B302}"/>
              </a:ext>
            </a:extLst>
          </p:cNvPr>
          <p:cNvPicPr>
            <a:picLocks noChangeAspect="1"/>
          </p:cNvPicPr>
          <p:nvPr/>
        </p:nvPicPr>
        <p:blipFill rotWithShape="1">
          <a:blip r:embed="rId8">
            <a:extLst>
              <a:ext uri="{28A0092B-C50C-407E-A947-70E740481C1C}">
                <a14:useLocalDpi xmlns:a14="http://schemas.microsoft.com/office/drawing/2010/main" val="0"/>
              </a:ext>
            </a:extLst>
          </a:blip>
          <a:srcRect l="18466" r="1249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466255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2282-1086-4D43-A4E8-6D1647665BFC}"/>
              </a:ext>
            </a:extLst>
          </p:cNvPr>
          <p:cNvSpPr>
            <a:spLocks noGrp="1"/>
          </p:cNvSpPr>
          <p:nvPr>
            <p:ph type="title"/>
          </p:nvPr>
        </p:nvSpPr>
        <p:spPr>
          <a:xfrm>
            <a:off x="838200" y="5534025"/>
            <a:ext cx="10515600" cy="822326"/>
          </a:xfrm>
        </p:spPr>
        <p:txBody>
          <a:bodyPr vert="horz" lIns="91440" tIns="45720" rIns="91440" bIns="45720" rtlCol="0" anchor="ctr">
            <a:normAutofit/>
          </a:bodyPr>
          <a:lstStyle/>
          <a:p>
            <a:pPr algn="ctr"/>
            <a:r>
              <a:rPr lang="en-US" dirty="0"/>
              <a:t>Questions?</a:t>
            </a:r>
            <a:endParaRPr lang="en-US"/>
          </a:p>
        </p:txBody>
      </p:sp>
      <p:pic>
        <p:nvPicPr>
          <p:cNvPr id="5" name="Content Placeholder 4" descr="A blurry image of a building&#10;&#10;Description automatically generated">
            <a:extLst>
              <a:ext uri="{FF2B5EF4-FFF2-40B4-BE49-F238E27FC236}">
                <a16:creationId xmlns:a16="http://schemas.microsoft.com/office/drawing/2014/main" id="{14005F6B-7AC5-4579-BD0D-8AA6F1348F0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0256"/>
          <a:stretch/>
        </p:blipFill>
        <p:spPr>
          <a:xfrm>
            <a:off x="20" y="10"/>
            <a:ext cx="12191980" cy="5395902"/>
          </a:xfrm>
          <a:prstGeom prst="rect">
            <a:avLst/>
          </a:prstGeom>
        </p:spPr>
      </p:pic>
    </p:spTree>
    <p:extLst>
      <p:ext uri="{BB962C8B-B14F-4D97-AF65-F5344CB8AC3E}">
        <p14:creationId xmlns:p14="http://schemas.microsoft.com/office/powerpoint/2010/main" val="107370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BAE178-AE78-4537-BA2C-C244E450423E}"/>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About Me</a:t>
            </a:r>
          </a:p>
        </p:txBody>
      </p:sp>
      <p:graphicFrame>
        <p:nvGraphicFramePr>
          <p:cNvPr id="5" name="Content Placeholder 2">
            <a:extLst>
              <a:ext uri="{FF2B5EF4-FFF2-40B4-BE49-F238E27FC236}">
                <a16:creationId xmlns:a16="http://schemas.microsoft.com/office/drawing/2014/main" id="{EB8B5E04-62D9-4E0B-82E6-BF759EC6D0AF}"/>
              </a:ext>
            </a:extLst>
          </p:cNvPr>
          <p:cNvGraphicFramePr>
            <a:graphicFrameLocks noGrp="1"/>
          </p:cNvGraphicFramePr>
          <p:nvPr>
            <p:ph idx="1"/>
            <p:extLst>
              <p:ext uri="{D42A27DB-BD31-4B8C-83A1-F6EECF244321}">
                <p14:modId xmlns:p14="http://schemas.microsoft.com/office/powerpoint/2010/main" val="67461297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8044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ED7FB2-FA1F-465B-A729-D41DB2FF4FBF}"/>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The Points</a:t>
            </a:r>
          </a:p>
        </p:txBody>
      </p:sp>
      <p:graphicFrame>
        <p:nvGraphicFramePr>
          <p:cNvPr id="14" name="Content Placeholder 2">
            <a:extLst>
              <a:ext uri="{FF2B5EF4-FFF2-40B4-BE49-F238E27FC236}">
                <a16:creationId xmlns:a16="http://schemas.microsoft.com/office/drawing/2014/main" id="{B73914F7-F9C8-4160-B416-0B6A09B97CF2}"/>
              </a:ext>
            </a:extLst>
          </p:cNvPr>
          <p:cNvGraphicFramePr>
            <a:graphicFrameLocks noGrp="1"/>
          </p:cNvGraphicFramePr>
          <p:nvPr>
            <p:ph idx="1"/>
            <p:extLst>
              <p:ext uri="{D42A27DB-BD31-4B8C-83A1-F6EECF244321}">
                <p14:modId xmlns:p14="http://schemas.microsoft.com/office/powerpoint/2010/main" val="357682830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845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ED7FB2-FA1F-465B-A729-D41DB2FF4FBF}"/>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Setting Expectations</a:t>
            </a:r>
          </a:p>
        </p:txBody>
      </p:sp>
      <p:graphicFrame>
        <p:nvGraphicFramePr>
          <p:cNvPr id="14" name="Content Placeholder 2">
            <a:extLst>
              <a:ext uri="{FF2B5EF4-FFF2-40B4-BE49-F238E27FC236}">
                <a16:creationId xmlns:a16="http://schemas.microsoft.com/office/drawing/2014/main" id="{B73914F7-F9C8-4160-B416-0B6A09B97CF2}"/>
              </a:ext>
            </a:extLst>
          </p:cNvPr>
          <p:cNvGraphicFramePr>
            <a:graphicFrameLocks noGrp="1"/>
          </p:cNvGraphicFramePr>
          <p:nvPr>
            <p:ph idx="1"/>
            <p:extLst>
              <p:ext uri="{D42A27DB-BD31-4B8C-83A1-F6EECF244321}">
                <p14:modId xmlns:p14="http://schemas.microsoft.com/office/powerpoint/2010/main" val="26445802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600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EE2296-95AA-4975-BEE0-56A7C1EEF7EA}"/>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The Problem(s)</a:t>
            </a:r>
          </a:p>
        </p:txBody>
      </p:sp>
      <p:pic>
        <p:nvPicPr>
          <p:cNvPr id="6" name="Content Placeholder 5">
            <a:extLst>
              <a:ext uri="{FF2B5EF4-FFF2-40B4-BE49-F238E27FC236}">
                <a16:creationId xmlns:a16="http://schemas.microsoft.com/office/drawing/2014/main" id="{59DA3C1E-6C03-4B0E-8C14-F0FCEDB9F6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54945" y="2863093"/>
            <a:ext cx="5009671" cy="3277994"/>
          </a:xfrm>
        </p:spPr>
      </p:pic>
      <p:sp>
        <p:nvSpPr>
          <p:cNvPr id="8" name="TextBox 7">
            <a:extLst>
              <a:ext uri="{FF2B5EF4-FFF2-40B4-BE49-F238E27FC236}">
                <a16:creationId xmlns:a16="http://schemas.microsoft.com/office/drawing/2014/main" id="{CCD9C7FE-BAA4-47F8-BC2A-E3FD2DE6BC66}"/>
              </a:ext>
            </a:extLst>
          </p:cNvPr>
          <p:cNvSpPr txBox="1"/>
          <p:nvPr/>
        </p:nvSpPr>
        <p:spPr>
          <a:xfrm>
            <a:off x="5548543" y="716913"/>
            <a:ext cx="6024837" cy="2215991"/>
          </a:xfrm>
          <a:prstGeom prst="rect">
            <a:avLst/>
          </a:prstGeom>
          <a:noFill/>
        </p:spPr>
        <p:txBody>
          <a:bodyPr wrap="square" rtlCol="0">
            <a:spAutoFit/>
          </a:bodyPr>
          <a:lstStyle/>
          <a:p>
            <a:pPr marL="457200" indent="-457200">
              <a:buFont typeface="+mj-lt"/>
              <a:buAutoNum type="arabicPeriod"/>
            </a:pPr>
            <a:r>
              <a:rPr lang="en-US" sz="2400" dirty="0"/>
              <a:t>Too many containers</a:t>
            </a:r>
          </a:p>
          <a:p>
            <a:pPr marL="457200" indent="-457200">
              <a:buFont typeface="+mj-lt"/>
              <a:buAutoNum type="arabicPeriod"/>
            </a:pPr>
            <a:r>
              <a:rPr lang="en-US" sz="2400" dirty="0"/>
              <a:t>Where do you put them?</a:t>
            </a:r>
          </a:p>
          <a:p>
            <a:pPr marL="457200" indent="-457200">
              <a:buFont typeface="+mj-lt"/>
              <a:buAutoNum type="arabicPeriod"/>
            </a:pPr>
            <a:r>
              <a:rPr lang="en-US" sz="2400" dirty="0"/>
              <a:t>Too many unknown resource requirements</a:t>
            </a:r>
          </a:p>
          <a:p>
            <a:pPr marL="457200" indent="-457200">
              <a:buFont typeface="+mj-lt"/>
              <a:buAutoNum type="arabicPeriod"/>
            </a:pPr>
            <a:r>
              <a:rPr lang="en-US" sz="2400" dirty="0"/>
              <a:t>How do they talk to each other?</a:t>
            </a:r>
          </a:p>
          <a:p>
            <a:pPr marL="457200" indent="-457200">
              <a:buFont typeface="+mj-lt"/>
              <a:buAutoNum type="arabicPeriod"/>
            </a:pPr>
            <a:r>
              <a:rPr lang="en-US" sz="2400" dirty="0"/>
              <a:t>How do we make all this work?</a:t>
            </a:r>
          </a:p>
          <a:p>
            <a:endParaRPr lang="en-US" dirty="0"/>
          </a:p>
        </p:txBody>
      </p:sp>
    </p:spTree>
    <p:extLst>
      <p:ext uri="{BB962C8B-B14F-4D97-AF65-F5344CB8AC3E}">
        <p14:creationId xmlns:p14="http://schemas.microsoft.com/office/powerpoint/2010/main" val="119859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6FCE-D6F5-46FC-90B9-F930AEBF1F2D}"/>
              </a:ext>
            </a:extLst>
          </p:cNvPr>
          <p:cNvSpPr>
            <a:spLocks noGrp="1"/>
          </p:cNvSpPr>
          <p:nvPr>
            <p:ph type="title"/>
          </p:nvPr>
        </p:nvSpPr>
        <p:spPr>
          <a:xfrm>
            <a:off x="648929" y="629266"/>
            <a:ext cx="5127031" cy="1676603"/>
          </a:xfrm>
        </p:spPr>
        <p:txBody>
          <a:bodyPr>
            <a:normAutofit/>
          </a:bodyPr>
          <a:lstStyle/>
          <a:p>
            <a:r>
              <a:rPr lang="en-US" dirty="0"/>
              <a:t>What Kubernetes Does (1 of 2)</a:t>
            </a:r>
          </a:p>
        </p:txBody>
      </p:sp>
      <p:sp>
        <p:nvSpPr>
          <p:cNvPr id="3" name="Content Placeholder 2">
            <a:extLst>
              <a:ext uri="{FF2B5EF4-FFF2-40B4-BE49-F238E27FC236}">
                <a16:creationId xmlns:a16="http://schemas.microsoft.com/office/drawing/2014/main" id="{69556845-E710-4153-B1BE-90E718B57927}"/>
              </a:ext>
            </a:extLst>
          </p:cNvPr>
          <p:cNvSpPr>
            <a:spLocks noGrp="1"/>
          </p:cNvSpPr>
          <p:nvPr>
            <p:ph idx="1"/>
          </p:nvPr>
        </p:nvSpPr>
        <p:spPr>
          <a:xfrm>
            <a:off x="648930" y="2438400"/>
            <a:ext cx="5127029" cy="3785419"/>
          </a:xfrm>
        </p:spPr>
        <p:txBody>
          <a:bodyPr>
            <a:normAutofit/>
          </a:bodyPr>
          <a:lstStyle/>
          <a:p>
            <a:r>
              <a:rPr lang="en-US" sz="2000" dirty="0"/>
              <a:t>Orchestrates the startup, upgrade, monitoring, and replacement of containers </a:t>
            </a:r>
          </a:p>
          <a:p>
            <a:endParaRPr lang="en-US" sz="2000" dirty="0"/>
          </a:p>
          <a:p>
            <a:r>
              <a:rPr lang="en-US" sz="2000" dirty="0"/>
              <a:t>Provides the networking mechanism for the pods to talk to each other</a:t>
            </a:r>
          </a:p>
          <a:p>
            <a:endParaRPr lang="en-US" sz="2000" dirty="0"/>
          </a:p>
          <a:p>
            <a:r>
              <a:rPr lang="en-US" sz="2000" dirty="0"/>
              <a:t>Hopefully you can throw the container out to the cluster and it will “just work.”</a:t>
            </a:r>
          </a:p>
          <a:p>
            <a:endParaRPr lang="en-US" sz="2000" dirty="0"/>
          </a:p>
        </p:txBody>
      </p:sp>
      <p:pic>
        <p:nvPicPr>
          <p:cNvPr id="4" name="Picture 3">
            <a:extLst>
              <a:ext uri="{FF2B5EF4-FFF2-40B4-BE49-F238E27FC236}">
                <a16:creationId xmlns:a16="http://schemas.microsoft.com/office/drawing/2014/main" id="{3CB0F577-41AD-4BBB-A35D-0B5344ED3C72}"/>
              </a:ext>
            </a:extLst>
          </p:cNvPr>
          <p:cNvPicPr>
            <a:picLocks noChangeAspect="1"/>
          </p:cNvPicPr>
          <p:nvPr/>
        </p:nvPicPr>
        <p:blipFill rotWithShape="1">
          <a:blip r:embed="rId3"/>
          <a:srcRect b="4349"/>
          <a:stretch/>
        </p:blipFill>
        <p:spPr>
          <a:xfrm>
            <a:off x="6090612" y="10"/>
            <a:ext cx="6101387" cy="6857990"/>
          </a:xfrm>
          <a:prstGeom prst="rect">
            <a:avLst/>
          </a:prstGeom>
          <a:effectLst/>
        </p:spPr>
      </p:pic>
    </p:spTree>
    <p:extLst>
      <p:ext uri="{BB962C8B-B14F-4D97-AF65-F5344CB8AC3E}">
        <p14:creationId xmlns:p14="http://schemas.microsoft.com/office/powerpoint/2010/main" val="3219937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170F-4D5A-4838-A138-9734173FAA21}"/>
              </a:ext>
            </a:extLst>
          </p:cNvPr>
          <p:cNvSpPr>
            <a:spLocks noGrp="1"/>
          </p:cNvSpPr>
          <p:nvPr>
            <p:ph type="title"/>
          </p:nvPr>
        </p:nvSpPr>
        <p:spPr>
          <a:xfrm>
            <a:off x="960100" y="978102"/>
            <a:ext cx="10588434" cy="1062644"/>
          </a:xfrm>
        </p:spPr>
        <p:txBody>
          <a:bodyPr anchor="b">
            <a:normAutofit/>
          </a:bodyPr>
          <a:lstStyle/>
          <a:p>
            <a:r>
              <a:rPr lang="en-US"/>
              <a:t>What Kubernetes Does (2 of 2)</a:t>
            </a:r>
            <a:endParaRPr lang="en-US" dirty="0"/>
          </a:p>
        </p:txBody>
      </p:sp>
      <p:cxnSp>
        <p:nvCxnSpPr>
          <p:cNvPr id="15" name="Straight Connector 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82A105A-A8E0-44AE-AF4C-0814E01DD9CA}"/>
              </a:ext>
            </a:extLst>
          </p:cNvPr>
          <p:cNvPicPr>
            <a:picLocks noChangeAspect="1"/>
          </p:cNvPicPr>
          <p:nvPr/>
        </p:nvPicPr>
        <p:blipFill>
          <a:blip r:embed="rId3"/>
          <a:stretch>
            <a:fillRect/>
          </a:stretch>
        </p:blipFill>
        <p:spPr>
          <a:xfrm>
            <a:off x="1114023" y="2811104"/>
            <a:ext cx="3366480" cy="2880540"/>
          </a:xfrm>
          <a:prstGeom prst="rect">
            <a:avLst/>
          </a:prstGeom>
        </p:spPr>
      </p:pic>
      <p:sp>
        <p:nvSpPr>
          <p:cNvPr id="3" name="Content Placeholder 2">
            <a:extLst>
              <a:ext uri="{FF2B5EF4-FFF2-40B4-BE49-F238E27FC236}">
                <a16:creationId xmlns:a16="http://schemas.microsoft.com/office/drawing/2014/main" id="{577AC1DB-3130-4129-BB88-E95A4EB06902}"/>
              </a:ext>
            </a:extLst>
          </p:cNvPr>
          <p:cNvSpPr>
            <a:spLocks noGrp="1"/>
          </p:cNvSpPr>
          <p:nvPr>
            <p:ph idx="1"/>
          </p:nvPr>
        </p:nvSpPr>
        <p:spPr>
          <a:xfrm>
            <a:off x="4955354" y="2682433"/>
            <a:ext cx="6282169" cy="3215749"/>
          </a:xfrm>
        </p:spPr>
        <p:txBody>
          <a:bodyPr>
            <a:normAutofit/>
          </a:bodyPr>
          <a:lstStyle/>
          <a:p>
            <a:r>
              <a:rPr lang="en-US" sz="2400"/>
              <a:t>Places containers into </a:t>
            </a:r>
            <a:r>
              <a:rPr lang="en-US" sz="2400" b="1" i="1"/>
              <a:t>Pods</a:t>
            </a:r>
            <a:r>
              <a:rPr lang="en-US" sz="2400"/>
              <a:t> which get placed onto the appropriate </a:t>
            </a:r>
            <a:r>
              <a:rPr lang="en-US" sz="2400" b="1" i="1"/>
              <a:t>Worker Nodes</a:t>
            </a:r>
          </a:p>
          <a:p>
            <a:r>
              <a:rPr lang="en-US" sz="2400"/>
              <a:t>Monitors pods and replaces them upon failure</a:t>
            </a:r>
          </a:p>
          <a:p>
            <a:r>
              <a:rPr lang="en-US" sz="2400"/>
              <a:t>Provides mechanisms for rolling pod upgrades to minimize downtime and for rollbacks upon failures</a:t>
            </a:r>
          </a:p>
          <a:p>
            <a:endParaRPr lang="en-US" sz="2400" b="1" i="1"/>
          </a:p>
          <a:p>
            <a:endParaRPr lang="en-US" sz="2400"/>
          </a:p>
        </p:txBody>
      </p:sp>
    </p:spTree>
    <p:extLst>
      <p:ext uri="{BB962C8B-B14F-4D97-AF65-F5344CB8AC3E}">
        <p14:creationId xmlns:p14="http://schemas.microsoft.com/office/powerpoint/2010/main" val="232192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EE929-950F-471F-9E51-42A4B3EAAC5F}"/>
              </a:ext>
            </a:extLst>
          </p:cNvPr>
          <p:cNvSpPr>
            <a:spLocks noGrp="1"/>
          </p:cNvSpPr>
          <p:nvPr>
            <p:ph type="title"/>
          </p:nvPr>
        </p:nvSpPr>
        <p:spPr>
          <a:xfrm>
            <a:off x="429768" y="411480"/>
            <a:ext cx="11201400" cy="1106424"/>
          </a:xfrm>
        </p:spPr>
        <p:txBody>
          <a:bodyPr>
            <a:normAutofit/>
          </a:bodyPr>
          <a:lstStyle/>
          <a:p>
            <a:r>
              <a:rPr lang="en-US" sz="3600" dirty="0"/>
              <a:t>How Kubernetes Does All This</a:t>
            </a:r>
          </a:p>
        </p:txBody>
      </p:sp>
      <p:sp>
        <p:nvSpPr>
          <p:cNvPr id="17" name="Rectangle 1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3C098D6B-CD79-40DF-B509-21400F296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768" y="1749041"/>
            <a:ext cx="6702552" cy="4457197"/>
          </a:xfrm>
          <a:prstGeom prst="rect">
            <a:avLst/>
          </a:prstGeom>
        </p:spPr>
      </p:pic>
      <p:sp useBgFill="1">
        <p:nvSpPr>
          <p:cNvPr id="18" name="Rectangle 1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4CD7ABE-A837-4EB1-91F9-4EB77F4262C6}"/>
              </a:ext>
            </a:extLst>
          </p:cNvPr>
          <p:cNvSpPr>
            <a:spLocks noGrp="1"/>
          </p:cNvSpPr>
          <p:nvPr>
            <p:ph idx="1"/>
          </p:nvPr>
        </p:nvSpPr>
        <p:spPr>
          <a:xfrm>
            <a:off x="7938752" y="2020824"/>
            <a:ext cx="3455097" cy="3959352"/>
          </a:xfrm>
        </p:spPr>
        <p:txBody>
          <a:bodyPr anchor="ctr">
            <a:normAutofit/>
          </a:bodyPr>
          <a:lstStyle/>
          <a:p>
            <a:pPr marL="0" indent="0">
              <a:buNone/>
            </a:pPr>
            <a:r>
              <a:rPr lang="en-US" sz="2000" dirty="0"/>
              <a:t>Kubernetes Master Services manage everything for you</a:t>
            </a:r>
          </a:p>
          <a:p>
            <a:pPr marL="0" indent="0">
              <a:buNone/>
            </a:pPr>
            <a:endParaRPr lang="en-US" sz="2000" dirty="0"/>
          </a:p>
          <a:p>
            <a:pPr marL="0" indent="0">
              <a:buNone/>
            </a:pPr>
            <a:r>
              <a:rPr lang="en-US" sz="2000" dirty="0"/>
              <a:t>Scheduler determines where to place your pods</a:t>
            </a:r>
          </a:p>
          <a:p>
            <a:pPr marL="0" indent="0">
              <a:buNone/>
            </a:pPr>
            <a:endParaRPr lang="en-US" sz="2000" dirty="0"/>
          </a:p>
          <a:p>
            <a:pPr marL="0" indent="0">
              <a:buNone/>
            </a:pPr>
            <a:r>
              <a:rPr lang="en-US" sz="2000" dirty="0"/>
              <a:t>Worker Nodes run your containers</a:t>
            </a:r>
          </a:p>
        </p:txBody>
      </p:sp>
    </p:spTree>
    <p:extLst>
      <p:ext uri="{BB962C8B-B14F-4D97-AF65-F5344CB8AC3E}">
        <p14:creationId xmlns:p14="http://schemas.microsoft.com/office/powerpoint/2010/main" val="90541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60B56-5E0F-40A8-972E-5953CA8CF844}"/>
              </a:ext>
            </a:extLst>
          </p:cNvPr>
          <p:cNvSpPr>
            <a:spLocks noGrp="1"/>
          </p:cNvSpPr>
          <p:nvPr>
            <p:ph type="title"/>
          </p:nvPr>
        </p:nvSpPr>
        <p:spPr/>
        <p:txBody>
          <a:bodyPr/>
          <a:lstStyle/>
          <a:p>
            <a:r>
              <a:rPr lang="en-US" dirty="0"/>
              <a:t>Kubernetes Abstracted</a:t>
            </a:r>
          </a:p>
        </p:txBody>
      </p:sp>
      <p:graphicFrame>
        <p:nvGraphicFramePr>
          <p:cNvPr id="7" name="Content Placeholder 3">
            <a:extLst>
              <a:ext uri="{FF2B5EF4-FFF2-40B4-BE49-F238E27FC236}">
                <a16:creationId xmlns:a16="http://schemas.microsoft.com/office/drawing/2014/main" id="{8F37A7A2-E6CC-4A59-9C1F-1194895F7E2F}"/>
              </a:ext>
            </a:extLst>
          </p:cNvPr>
          <p:cNvGraphicFramePr>
            <a:graphicFrameLocks/>
          </p:cNvGraphicFramePr>
          <p:nvPr>
            <p:extLst>
              <p:ext uri="{D42A27DB-BD31-4B8C-83A1-F6EECF244321}">
                <p14:modId xmlns:p14="http://schemas.microsoft.com/office/powerpoint/2010/main" val="4179639465"/>
              </p:ext>
            </p:extLst>
          </p:nvPr>
        </p:nvGraphicFramePr>
        <p:xfrm>
          <a:off x="990600" y="19780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18EAE6B4-410A-4670-A6B8-0A5FCB7CA39B}"/>
              </a:ext>
            </a:extLst>
          </p:cNvPr>
          <p:cNvSpPr/>
          <p:nvPr/>
        </p:nvSpPr>
        <p:spPr>
          <a:xfrm>
            <a:off x="940840" y="3737292"/>
            <a:ext cx="7142467" cy="102048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EDF445-3CDD-4ED7-84B3-4720B6E61C77}"/>
              </a:ext>
            </a:extLst>
          </p:cNvPr>
          <p:cNvSpPr/>
          <p:nvPr/>
        </p:nvSpPr>
        <p:spPr>
          <a:xfrm>
            <a:off x="8080894" y="3737292"/>
            <a:ext cx="3521669" cy="102048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B0D95F8-2231-4435-886C-95DE4A45EB86}"/>
              </a:ext>
            </a:extLst>
          </p:cNvPr>
          <p:cNvSpPr txBox="1"/>
          <p:nvPr/>
        </p:nvSpPr>
        <p:spPr>
          <a:xfrm>
            <a:off x="8080894" y="3672978"/>
            <a:ext cx="1497376" cy="246221"/>
          </a:xfrm>
          <a:prstGeom prst="rect">
            <a:avLst/>
          </a:prstGeom>
          <a:noFill/>
        </p:spPr>
        <p:txBody>
          <a:bodyPr wrap="square" rtlCol="0">
            <a:spAutoFit/>
          </a:bodyPr>
          <a:lstStyle/>
          <a:p>
            <a:r>
              <a:rPr lang="en-US" sz="1000" dirty="0"/>
              <a:t>Deployment 2</a:t>
            </a:r>
          </a:p>
        </p:txBody>
      </p:sp>
      <p:sp>
        <p:nvSpPr>
          <p:cNvPr id="11" name="TextBox 10">
            <a:extLst>
              <a:ext uri="{FF2B5EF4-FFF2-40B4-BE49-F238E27FC236}">
                <a16:creationId xmlns:a16="http://schemas.microsoft.com/office/drawing/2014/main" id="{F7950991-9150-4B24-9139-AE876648CDCB}"/>
              </a:ext>
            </a:extLst>
          </p:cNvPr>
          <p:cNvSpPr txBox="1"/>
          <p:nvPr/>
        </p:nvSpPr>
        <p:spPr>
          <a:xfrm>
            <a:off x="940840" y="3728448"/>
            <a:ext cx="1497376" cy="246221"/>
          </a:xfrm>
          <a:prstGeom prst="rect">
            <a:avLst/>
          </a:prstGeom>
          <a:noFill/>
        </p:spPr>
        <p:txBody>
          <a:bodyPr wrap="square" rtlCol="0">
            <a:spAutoFit/>
          </a:bodyPr>
          <a:lstStyle/>
          <a:p>
            <a:r>
              <a:rPr lang="en-US" sz="1000" dirty="0"/>
              <a:t>Deployment 1</a:t>
            </a:r>
          </a:p>
        </p:txBody>
      </p:sp>
    </p:spTree>
    <p:extLst>
      <p:ext uri="{BB962C8B-B14F-4D97-AF65-F5344CB8AC3E}">
        <p14:creationId xmlns:p14="http://schemas.microsoft.com/office/powerpoint/2010/main" val="14099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942</Words>
  <Application>Microsoft Office PowerPoint</Application>
  <PresentationFormat>Widescreen</PresentationFormat>
  <Paragraphs>151</Paragraphs>
  <Slides>16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Using Kubernetes </vt:lpstr>
      <vt:lpstr>About Me</vt:lpstr>
      <vt:lpstr>The Points</vt:lpstr>
      <vt:lpstr>Setting Expectations</vt:lpstr>
      <vt:lpstr>The Problem(s)</vt:lpstr>
      <vt:lpstr>What Kubernetes Does (1 of 2)</vt:lpstr>
      <vt:lpstr>What Kubernetes Does (2 of 2)</vt:lpstr>
      <vt:lpstr>How Kubernetes Does All This</vt:lpstr>
      <vt:lpstr>Kubernetes Abstracted</vt:lpstr>
      <vt:lpstr>Running K8S on Your Own</vt:lpstr>
      <vt:lpstr>Interacting with Kubernetes</vt:lpstr>
      <vt:lpstr>Now What?</vt:lpstr>
      <vt:lpstr>Helm</vt:lpstr>
      <vt:lpstr>Demo</vt:lpstr>
      <vt:lpstr>More Information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Kubernetes </dc:title>
  <dc:creator>Smith, Christopher (NonEmp)</dc:creator>
  <cp:lastModifiedBy>Smith, Christopher (NonEmp)</cp:lastModifiedBy>
  <cp:revision>10</cp:revision>
  <dcterms:created xsi:type="dcterms:W3CDTF">2020-04-23T18:58:24Z</dcterms:created>
  <dcterms:modified xsi:type="dcterms:W3CDTF">2020-04-24T17:42:32Z</dcterms:modified>
</cp:coreProperties>
</file>