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81" r:id="rId7"/>
    <p:sldId id="273" r:id="rId8"/>
    <p:sldId id="278" r:id="rId9"/>
    <p:sldId id="279" r:id="rId10"/>
    <p:sldId id="280" r:id="rId11"/>
    <p:sldId id="277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csmith@fusionalliance.com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 dirty="0"/>
            <a:t>The Problem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 dirty="0"/>
            <a:t>How Kubernetes Helps 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 dirty="0"/>
            <a:t>How to actually use Kubernetes without losing your hair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Worker Node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Kubernetes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Pod2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1FDD5711-041F-4474-A431-6F24BF0899C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Service2</a:t>
          </a:r>
        </a:p>
      </dgm:t>
    </dgm:pt>
    <dgm:pt modelId="{C28EBFC7-619C-41A4-AFC0-18274E6155C2}" type="parTrans" cxnId="{9BC9FD72-F182-451B-AA09-D47823740FA3}">
      <dgm:prSet/>
      <dgm:spPr/>
      <dgm:t>
        <a:bodyPr/>
        <a:lstStyle/>
        <a:p>
          <a:endParaRPr lang="en-US"/>
        </a:p>
      </dgm:t>
    </dgm:pt>
    <dgm:pt modelId="{06E8C094-D28C-49B4-B0CC-32AA1425704B}" type="sibTrans" cxnId="{9BC9FD72-F182-451B-AA09-D47823740FA3}">
      <dgm:prSet/>
      <dgm:spPr/>
      <dgm:t>
        <a:bodyPr/>
        <a:lstStyle/>
        <a:p>
          <a:endParaRPr lang="en-US"/>
        </a:p>
      </dgm:t>
    </dgm:pt>
    <dgm:pt modelId="{FFA4A54C-C2FC-4B93-AEB7-7487E6F6A5E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Pod1b</a:t>
          </a:r>
        </a:p>
      </dgm:t>
    </dgm:pt>
    <dgm:pt modelId="{B5B5A5C0-27B5-4382-AAAB-4D15967919E2}" type="parTrans" cxnId="{817E04EF-BAEC-485A-9402-152352FA6957}">
      <dgm:prSet/>
      <dgm:spPr/>
      <dgm:t>
        <a:bodyPr/>
        <a:lstStyle/>
        <a:p>
          <a:endParaRPr lang="en-US"/>
        </a:p>
      </dgm:t>
    </dgm:pt>
    <dgm:pt modelId="{E2709D8D-7852-4B96-97E2-287D74076DD3}" type="sibTrans" cxnId="{817E04EF-BAEC-485A-9402-152352FA6957}">
      <dgm:prSet/>
      <dgm:spPr/>
      <dgm:t>
        <a:bodyPr/>
        <a:lstStyle/>
        <a:p>
          <a:endParaRPr lang="en-US"/>
        </a:p>
      </dgm:t>
    </dgm:pt>
    <dgm:pt modelId="{BC2F7157-FA1E-4C80-B424-6EA8493F751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Pod1a</a:t>
          </a:r>
        </a:p>
      </dgm:t>
    </dgm:pt>
    <dgm:pt modelId="{C0E69902-7E28-4D3C-91BC-8CAB3A7F78B1}" type="parTrans" cxnId="{46EE41A1-1E2F-4965-A413-2BF69A237CA9}">
      <dgm:prSet/>
      <dgm:spPr/>
      <dgm:t>
        <a:bodyPr/>
        <a:lstStyle/>
        <a:p>
          <a:endParaRPr lang="en-US"/>
        </a:p>
      </dgm:t>
    </dgm:pt>
    <dgm:pt modelId="{81A12AF2-5732-4EFC-BCC8-FAC96DF0462F}" type="sibTrans" cxnId="{46EE41A1-1E2F-4965-A413-2BF69A237CA9}">
      <dgm:prSet/>
      <dgm:spPr/>
      <dgm:t>
        <a:bodyPr/>
        <a:lstStyle/>
        <a:p>
          <a:endParaRPr lang="en-US"/>
        </a:p>
      </dgm:t>
    </dgm:pt>
    <dgm:pt modelId="{CA0B438F-F00B-415B-B711-8CFF22A52E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Service1</a:t>
          </a:r>
        </a:p>
      </dgm:t>
    </dgm:pt>
    <dgm:pt modelId="{1E43F71C-CE73-4932-8FC4-926092415EFB}" type="parTrans" cxnId="{5D5FD9C4-1B9E-474D-BB82-9545C3D90508}">
      <dgm:prSet/>
      <dgm:spPr/>
      <dgm:t>
        <a:bodyPr/>
        <a:lstStyle/>
        <a:p>
          <a:endParaRPr lang="en-US"/>
        </a:p>
      </dgm:t>
    </dgm:pt>
    <dgm:pt modelId="{76D0F756-1A27-4BAD-8495-1BF2B1E449AC}" type="sibTrans" cxnId="{5D5FD9C4-1B9E-474D-BB82-9545C3D90508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830121C8-6416-4D95-9A49-E0CEF1E5C591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74440606-E1AC-45A2-8356-68EDE2B1A412}" type="pres">
      <dgm:prSet presAssocID="{BC2F7157-FA1E-4C80-B424-6EA8493F7514}" presName="vertThree" presStyleCnt="0"/>
      <dgm:spPr/>
    </dgm:pt>
    <dgm:pt modelId="{5DB3CFA5-099B-4FDC-B7B6-BE30B89BFFFB}" type="pres">
      <dgm:prSet presAssocID="{BC2F7157-FA1E-4C80-B424-6EA8493F7514}" presName="txThree" presStyleLbl="node3" presStyleIdx="0" presStyleCnt="3">
        <dgm:presLayoutVars>
          <dgm:chPref val="3"/>
        </dgm:presLayoutVars>
      </dgm:prSet>
      <dgm:spPr/>
    </dgm:pt>
    <dgm:pt modelId="{899F80C8-F2D3-4A98-93ED-216EA51B2146}" type="pres">
      <dgm:prSet presAssocID="{BC2F7157-FA1E-4C80-B424-6EA8493F7514}" presName="parTransThree" presStyleCnt="0"/>
      <dgm:spPr/>
    </dgm:pt>
    <dgm:pt modelId="{5AB4E2FE-D954-4817-901E-8E3A36497754}" type="pres">
      <dgm:prSet presAssocID="{BC2F7157-FA1E-4C80-B424-6EA8493F7514}" presName="horzThree" presStyleCnt="0"/>
      <dgm:spPr/>
    </dgm:pt>
    <dgm:pt modelId="{702D20D1-8ACD-47B7-8AFD-2313DDDF1A16}" type="pres">
      <dgm:prSet presAssocID="{CA0B438F-F00B-415B-B711-8CFF22A52ED2}" presName="vertFour" presStyleCnt="0">
        <dgm:presLayoutVars>
          <dgm:chPref val="3"/>
        </dgm:presLayoutVars>
      </dgm:prSet>
      <dgm:spPr/>
    </dgm:pt>
    <dgm:pt modelId="{C240D476-B14D-4B2E-97DC-8B1C66A8757C}" type="pres">
      <dgm:prSet presAssocID="{CA0B438F-F00B-415B-B711-8CFF22A52ED2}" presName="txFour" presStyleLbl="node4" presStyleIdx="0" presStyleCnt="2">
        <dgm:presLayoutVars>
          <dgm:chPref val="3"/>
        </dgm:presLayoutVars>
      </dgm:prSet>
      <dgm:spPr/>
    </dgm:pt>
    <dgm:pt modelId="{23CE2FE5-7C41-41CC-84CB-2DEFF15FF0D6}" type="pres">
      <dgm:prSet presAssocID="{CA0B438F-F00B-415B-B711-8CFF22A52ED2}" presName="horzFour" presStyleCnt="0"/>
      <dgm:spPr/>
    </dgm:pt>
    <dgm:pt modelId="{44F148D9-9AB0-4866-98D2-052666251B5D}" type="pres">
      <dgm:prSet presAssocID="{81A12AF2-5732-4EFC-BCC8-FAC96DF0462F}" presName="sibSpaceThree" presStyleCnt="0"/>
      <dgm:spPr/>
    </dgm:pt>
    <dgm:pt modelId="{38E9B54F-A74D-4BE6-BB1C-1D33FB4F5C4D}" type="pres">
      <dgm:prSet presAssocID="{FFA4A54C-C2FC-4B93-AEB7-7487E6F6A5E7}" presName="vertThree" presStyleCnt="0"/>
      <dgm:spPr/>
    </dgm:pt>
    <dgm:pt modelId="{2794681D-0536-4996-8500-CE85E8BB227E}" type="pres">
      <dgm:prSet presAssocID="{FFA4A54C-C2FC-4B93-AEB7-7487E6F6A5E7}" presName="txThree" presStyleLbl="node3" presStyleIdx="1" presStyleCnt="3">
        <dgm:presLayoutVars>
          <dgm:chPref val="3"/>
        </dgm:presLayoutVars>
      </dgm:prSet>
      <dgm:spPr/>
    </dgm:pt>
    <dgm:pt modelId="{10EA9780-3861-41C3-87C4-1BBA56BEF1F2}" type="pres">
      <dgm:prSet presAssocID="{FFA4A54C-C2FC-4B93-AEB7-7487E6F6A5E7}" presName="horzThree" presStyleCnt="0"/>
      <dgm:spPr/>
    </dgm:pt>
    <dgm:pt modelId="{B2ED7813-6A51-4659-AC8A-26E669C36B6A}" type="pres">
      <dgm:prSet presAssocID="{E2709D8D-7852-4B96-97E2-287D74076DD3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BBAED204-8381-439B-89E0-1F2DF0373692}" type="pres">
      <dgm:prSet presAssocID="{5EA97F0D-A22C-4E31-8794-E5A3FE1B19B0}" presName="parTransThree" presStyleCnt="0"/>
      <dgm:spPr/>
    </dgm:pt>
    <dgm:pt modelId="{9165C999-9249-4F48-AE9F-2EBB4BFC6413}" type="pres">
      <dgm:prSet presAssocID="{5EA97F0D-A22C-4E31-8794-E5A3FE1B19B0}" presName="horzThree" presStyleCnt="0"/>
      <dgm:spPr/>
    </dgm:pt>
    <dgm:pt modelId="{F99C0EF3-1785-4B13-AE41-1F726BB22418}" type="pres">
      <dgm:prSet presAssocID="{1FDD5711-041F-4474-A431-6F24BF0899C9}" presName="vertFour" presStyleCnt="0">
        <dgm:presLayoutVars>
          <dgm:chPref val="3"/>
        </dgm:presLayoutVars>
      </dgm:prSet>
      <dgm:spPr/>
    </dgm:pt>
    <dgm:pt modelId="{F064F8B2-2939-4F46-B566-84B34B5E746E}" type="pres">
      <dgm:prSet presAssocID="{1FDD5711-041F-4474-A431-6F24BF0899C9}" presName="txFour" presStyleLbl="node4" presStyleIdx="1" presStyleCnt="2">
        <dgm:presLayoutVars>
          <dgm:chPref val="3"/>
        </dgm:presLayoutVars>
      </dgm:prSet>
      <dgm:spPr/>
    </dgm:pt>
    <dgm:pt modelId="{627EFE76-A9BF-4D3F-9190-F46D0BBE756A}" type="pres">
      <dgm:prSet presAssocID="{1FDD5711-041F-4474-A431-6F24BF0899C9}" presName="horzFour" presStyleCnt="0"/>
      <dgm:spPr/>
    </dgm:pt>
  </dgm:ptLst>
  <dgm:cxnLst>
    <dgm:cxn modelId="{897BF05B-29A5-473D-8CF3-7E49EB1A35CA}" type="presOf" srcId="{5EA97F0D-A22C-4E31-8794-E5A3FE1B19B0}" destId="{542A4C29-DB3D-4D5C-B6BD-1259BE445AB1}" srcOrd="0" destOrd="0" presId="urn:microsoft.com/office/officeart/2005/8/layout/architecture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9BC9FD72-F182-451B-AA09-D47823740FA3}" srcId="{5EA97F0D-A22C-4E31-8794-E5A3FE1B19B0}" destId="{1FDD5711-041F-4474-A431-6F24BF0899C9}" srcOrd="0" destOrd="0" parTransId="{C28EBFC7-619C-41A4-AFC0-18274E6155C2}" sibTransId="{06E8C094-D28C-49B4-B0CC-32AA1425704B}"/>
    <dgm:cxn modelId="{1286A27B-F7F5-40B0-887D-03321FFAEBF6}" type="presOf" srcId="{1FDD5711-041F-4474-A431-6F24BF0899C9}" destId="{F064F8B2-2939-4F46-B566-84B34B5E746E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D63D5D9E-2CD6-4981-8F30-59B169E36825}" type="presOf" srcId="{BC2F7157-FA1E-4C80-B424-6EA8493F7514}" destId="{5DB3CFA5-099B-4FDC-B7B6-BE30B89BFFFB}" srcOrd="0" destOrd="0" presId="urn:microsoft.com/office/officeart/2005/8/layout/architecture"/>
    <dgm:cxn modelId="{46EE41A1-1E2F-4965-A413-2BF69A237CA9}" srcId="{89B392D9-0CB7-4ED6-B3A2-3C9C5EF15811}" destId="{BC2F7157-FA1E-4C80-B424-6EA8493F7514}" srcOrd="0" destOrd="0" parTransId="{C0E69902-7E28-4D3C-91BC-8CAB3A7F78B1}" sibTransId="{81A12AF2-5732-4EFC-BCC8-FAC96DF0462F}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93FFC0BD-BE6E-45F0-A90D-DB64244DA892}" type="presOf" srcId="{CA0B438F-F00B-415B-B711-8CFF22A52ED2}" destId="{C240D476-B14D-4B2E-97DC-8B1C66A8757C}" srcOrd="0" destOrd="0" presId="urn:microsoft.com/office/officeart/2005/8/layout/architecture"/>
    <dgm:cxn modelId="{5D5FD9C4-1B9E-474D-BB82-9545C3D90508}" srcId="{BC2F7157-FA1E-4C80-B424-6EA8493F7514}" destId="{CA0B438F-F00B-415B-B711-8CFF22A52ED2}" srcOrd="0" destOrd="0" parTransId="{1E43F71C-CE73-4932-8FC4-926092415EFB}" sibTransId="{76D0F756-1A27-4BAD-8495-1BF2B1E449AC}"/>
    <dgm:cxn modelId="{69B56EE4-4FB3-42F8-9273-C84D3E0CA5F2}" type="presOf" srcId="{FFA4A54C-C2FC-4B93-AEB7-7487E6F6A5E7}" destId="{2794681D-0536-4996-8500-CE85E8BB227E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817E04EF-BAEC-485A-9402-152352FA6957}" srcId="{89B392D9-0CB7-4ED6-B3A2-3C9C5EF15811}" destId="{FFA4A54C-C2FC-4B93-AEB7-7487E6F6A5E7}" srcOrd="1" destOrd="0" parTransId="{B5B5A5C0-27B5-4382-AAAB-4D15967919E2}" sibTransId="{E2709D8D-7852-4B96-97E2-287D74076DD3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CE26EB1-1810-45FE-9070-942652196EB2}" type="presParOf" srcId="{39D41743-E3BE-419D-ACE9-529C43FC7FA1}" destId="{830121C8-6416-4D95-9A49-E0CEF1E5C591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8EAA8C40-4513-4C7C-8B66-BCFC472E42E0}" type="presParOf" srcId="{71BA4ECC-8903-4B6C-9DC8-1EB85A226DE2}" destId="{74440606-E1AC-45A2-8356-68EDE2B1A412}" srcOrd="0" destOrd="0" presId="urn:microsoft.com/office/officeart/2005/8/layout/architecture"/>
    <dgm:cxn modelId="{0D87A3D4-C93E-4A12-BBA2-54E19D7A56BC}" type="presParOf" srcId="{74440606-E1AC-45A2-8356-68EDE2B1A412}" destId="{5DB3CFA5-099B-4FDC-B7B6-BE30B89BFFFB}" srcOrd="0" destOrd="0" presId="urn:microsoft.com/office/officeart/2005/8/layout/architecture"/>
    <dgm:cxn modelId="{7C8BF07A-D020-48EA-BAB4-343BC0816A02}" type="presParOf" srcId="{74440606-E1AC-45A2-8356-68EDE2B1A412}" destId="{899F80C8-F2D3-4A98-93ED-216EA51B2146}" srcOrd="1" destOrd="0" presId="urn:microsoft.com/office/officeart/2005/8/layout/architecture"/>
    <dgm:cxn modelId="{22BEBC6A-5910-4601-B59B-23969F9C0E6A}" type="presParOf" srcId="{74440606-E1AC-45A2-8356-68EDE2B1A412}" destId="{5AB4E2FE-D954-4817-901E-8E3A36497754}" srcOrd="2" destOrd="0" presId="urn:microsoft.com/office/officeart/2005/8/layout/architecture"/>
    <dgm:cxn modelId="{C06EFD93-E7DC-405E-9ABF-F62B6B88CA15}" type="presParOf" srcId="{5AB4E2FE-D954-4817-901E-8E3A36497754}" destId="{702D20D1-8ACD-47B7-8AFD-2313DDDF1A16}" srcOrd="0" destOrd="0" presId="urn:microsoft.com/office/officeart/2005/8/layout/architecture"/>
    <dgm:cxn modelId="{72B92526-E648-4669-99B3-E9B0039ED62D}" type="presParOf" srcId="{702D20D1-8ACD-47B7-8AFD-2313DDDF1A16}" destId="{C240D476-B14D-4B2E-97DC-8B1C66A8757C}" srcOrd="0" destOrd="0" presId="urn:microsoft.com/office/officeart/2005/8/layout/architecture"/>
    <dgm:cxn modelId="{B0C8D32E-648D-423B-BAED-26E9133902CB}" type="presParOf" srcId="{702D20D1-8ACD-47B7-8AFD-2313DDDF1A16}" destId="{23CE2FE5-7C41-41CC-84CB-2DEFF15FF0D6}" srcOrd="1" destOrd="0" presId="urn:microsoft.com/office/officeart/2005/8/layout/architecture"/>
    <dgm:cxn modelId="{7CE3FD57-D182-4C79-88AF-1BE2EF94B770}" type="presParOf" srcId="{71BA4ECC-8903-4B6C-9DC8-1EB85A226DE2}" destId="{44F148D9-9AB0-4866-98D2-052666251B5D}" srcOrd="1" destOrd="0" presId="urn:microsoft.com/office/officeart/2005/8/layout/architecture"/>
    <dgm:cxn modelId="{3098C1EA-C6FD-495A-8573-4563DB2DEA29}" type="presParOf" srcId="{71BA4ECC-8903-4B6C-9DC8-1EB85A226DE2}" destId="{38E9B54F-A74D-4BE6-BB1C-1D33FB4F5C4D}" srcOrd="2" destOrd="0" presId="urn:microsoft.com/office/officeart/2005/8/layout/architecture"/>
    <dgm:cxn modelId="{B3B4548B-52AD-42DB-96AC-2258CCC973D9}" type="presParOf" srcId="{38E9B54F-A74D-4BE6-BB1C-1D33FB4F5C4D}" destId="{2794681D-0536-4996-8500-CE85E8BB227E}" srcOrd="0" destOrd="0" presId="urn:microsoft.com/office/officeart/2005/8/layout/architecture"/>
    <dgm:cxn modelId="{E23297D1-42AE-42D4-8A11-71CD8ACD07A0}" type="presParOf" srcId="{38E9B54F-A74D-4BE6-BB1C-1D33FB4F5C4D}" destId="{10EA9780-3861-41C3-87C4-1BBA56BEF1F2}" srcOrd="1" destOrd="0" presId="urn:microsoft.com/office/officeart/2005/8/layout/architecture"/>
    <dgm:cxn modelId="{D2006217-4F17-439C-9335-4A5878B6BBFF}" type="presParOf" srcId="{71BA4ECC-8903-4B6C-9DC8-1EB85A226DE2}" destId="{B2ED7813-6A51-4659-AC8A-26E669C36B6A}" srcOrd="3" destOrd="0" presId="urn:microsoft.com/office/officeart/2005/8/layout/architecture"/>
    <dgm:cxn modelId="{B11F1DD0-1AA3-4DD1-9D22-A325A48A3CE5}" type="presParOf" srcId="{71BA4ECC-8903-4B6C-9DC8-1EB85A226DE2}" destId="{9A9D8EA4-F138-4532-8FEF-E4F1BD67F468}" srcOrd="4" destOrd="0" presId="urn:microsoft.com/office/officeart/2005/8/layout/architecture"/>
    <dgm:cxn modelId="{24CA8303-8D45-46B7-9D35-B31AE57A057E}" type="presParOf" srcId="{9A9D8EA4-F138-4532-8FEF-E4F1BD67F468}" destId="{542A4C29-DB3D-4D5C-B6BD-1259BE445AB1}" srcOrd="0" destOrd="0" presId="urn:microsoft.com/office/officeart/2005/8/layout/architecture"/>
    <dgm:cxn modelId="{04E74A8D-6F86-4C22-958B-6FBC510657C2}" type="presParOf" srcId="{9A9D8EA4-F138-4532-8FEF-E4F1BD67F468}" destId="{BBAED204-8381-439B-89E0-1F2DF0373692}" srcOrd="1" destOrd="0" presId="urn:microsoft.com/office/officeart/2005/8/layout/architecture"/>
    <dgm:cxn modelId="{FA38C002-BED4-49D6-82BA-DE3C1E25DE5F}" type="presParOf" srcId="{9A9D8EA4-F138-4532-8FEF-E4F1BD67F468}" destId="{9165C999-9249-4F48-AE9F-2EBB4BFC6413}" srcOrd="2" destOrd="0" presId="urn:microsoft.com/office/officeart/2005/8/layout/architecture"/>
    <dgm:cxn modelId="{61BB4BDB-2075-4305-8912-598DC1CD5DE8}" type="presParOf" srcId="{9165C999-9249-4F48-AE9F-2EBB4BFC6413}" destId="{F99C0EF3-1785-4B13-AE41-1F726BB22418}" srcOrd="0" destOrd="0" presId="urn:microsoft.com/office/officeart/2005/8/layout/architecture"/>
    <dgm:cxn modelId="{68B70904-B0D7-42DE-A887-9EFC9943ED78}" type="presParOf" srcId="{F99C0EF3-1785-4B13-AE41-1F726BB22418}" destId="{F064F8B2-2939-4F46-B566-84B34B5E746E}" srcOrd="0" destOrd="0" presId="urn:microsoft.com/office/officeart/2005/8/layout/architecture"/>
    <dgm:cxn modelId="{E0FB1DDC-DD13-4449-8E17-A932DD089700}" type="presParOf" srcId="{F99C0EF3-1785-4B13-AE41-1F726BB22418}" destId="{627EFE76-A9BF-4D3F-9190-F46D0BBE756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csmith@fusionalliance.com</a:t>
          </a:r>
        </a:p>
      </dsp:txBody>
      <dsp:txXfrm>
        <a:off x="46424" y="4513542"/>
        <a:ext cx="6420755" cy="858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631406"/>
          <a:ext cx="6513603" cy="1469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The Problem</a:t>
          </a:r>
        </a:p>
      </dsp:txBody>
      <dsp:txXfrm>
        <a:off x="71751" y="703157"/>
        <a:ext cx="6370101" cy="1326328"/>
      </dsp:txXfrm>
    </dsp:sp>
    <dsp:sp modelId="{67B0A1A9-F216-4782-97C0-D851FD54733D}">
      <dsp:nvSpPr>
        <dsp:cNvPr id="0" name=""/>
        <dsp:cNvSpPr/>
      </dsp:nvSpPr>
      <dsp:spPr>
        <a:xfrm>
          <a:off x="0" y="2207797"/>
          <a:ext cx="6513603" cy="14698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Kubernetes Helps </a:t>
          </a:r>
        </a:p>
      </dsp:txBody>
      <dsp:txXfrm>
        <a:off x="71751" y="2279548"/>
        <a:ext cx="6370101" cy="1326328"/>
      </dsp:txXfrm>
    </dsp:sp>
    <dsp:sp modelId="{64F02F87-DECE-4E88-891A-2B41CC1C3539}">
      <dsp:nvSpPr>
        <dsp:cNvPr id="0" name=""/>
        <dsp:cNvSpPr/>
      </dsp:nvSpPr>
      <dsp:spPr>
        <a:xfrm>
          <a:off x="0" y="3784188"/>
          <a:ext cx="6513603" cy="14698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to actually use Kubernetes without losing your hair</a:t>
          </a:r>
        </a:p>
      </dsp:txBody>
      <dsp:txXfrm>
        <a:off x="71751" y="3855939"/>
        <a:ext cx="6370101" cy="1326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794861"/>
          <a:ext cx="10514449" cy="5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Worker Node</a:t>
          </a:r>
        </a:p>
      </dsp:txBody>
      <dsp:txXfrm>
        <a:off x="16808" y="3811094"/>
        <a:ext cx="10481983" cy="521782"/>
      </dsp:txXfrm>
    </dsp:sp>
    <dsp:sp modelId="{0ED19D9A-70C1-4337-9C08-6EBE6F56AE21}">
      <dsp:nvSpPr>
        <dsp:cNvPr id="0" name=""/>
        <dsp:cNvSpPr/>
      </dsp:nvSpPr>
      <dsp:spPr>
        <a:xfrm>
          <a:off x="10838" y="3017493"/>
          <a:ext cx="10493923" cy="59765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Kubernetes</a:t>
          </a:r>
        </a:p>
      </dsp:txBody>
      <dsp:txXfrm>
        <a:off x="28343" y="3034998"/>
        <a:ext cx="10458913" cy="562648"/>
      </dsp:txXfrm>
    </dsp:sp>
    <dsp:sp modelId="{5DB3CFA5-099B-4FDC-B7B6-BE30B89BFFFB}">
      <dsp:nvSpPr>
        <dsp:cNvPr id="0" name=""/>
        <dsp:cNvSpPr/>
      </dsp:nvSpPr>
      <dsp:spPr>
        <a:xfrm>
          <a:off x="10838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Pod1a</a:t>
          </a:r>
        </a:p>
      </dsp:txBody>
      <dsp:txXfrm>
        <a:off x="49732" y="1548754"/>
        <a:ext cx="3324911" cy="1250134"/>
      </dsp:txXfrm>
    </dsp:sp>
    <dsp:sp modelId="{C240D476-B14D-4B2E-97DC-8B1C66A8757C}">
      <dsp:nvSpPr>
        <dsp:cNvPr id="0" name=""/>
        <dsp:cNvSpPr/>
      </dsp:nvSpPr>
      <dsp:spPr>
        <a:xfrm>
          <a:off x="10838" y="2227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Service1</a:t>
          </a:r>
        </a:p>
      </dsp:txBody>
      <dsp:txXfrm>
        <a:off x="49732" y="41121"/>
        <a:ext cx="3324911" cy="1250134"/>
      </dsp:txXfrm>
    </dsp:sp>
    <dsp:sp modelId="{2794681D-0536-4996-8500-CE85E8BB227E}">
      <dsp:nvSpPr>
        <dsp:cNvPr id="0" name=""/>
        <dsp:cNvSpPr/>
      </dsp:nvSpPr>
      <dsp:spPr>
        <a:xfrm>
          <a:off x="3556450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Pod1b</a:t>
          </a:r>
        </a:p>
      </dsp:txBody>
      <dsp:txXfrm>
        <a:off x="3595344" y="1548754"/>
        <a:ext cx="3324911" cy="1250134"/>
      </dsp:txXfrm>
    </dsp:sp>
    <dsp:sp modelId="{542A4C29-DB3D-4D5C-B6BD-1259BE445AB1}">
      <dsp:nvSpPr>
        <dsp:cNvPr id="0" name=""/>
        <dsp:cNvSpPr/>
      </dsp:nvSpPr>
      <dsp:spPr>
        <a:xfrm>
          <a:off x="7102062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Pod2</a:t>
          </a:r>
        </a:p>
      </dsp:txBody>
      <dsp:txXfrm>
        <a:off x="7140956" y="1548754"/>
        <a:ext cx="3324911" cy="1250134"/>
      </dsp:txXfrm>
    </dsp:sp>
    <dsp:sp modelId="{F064F8B2-2939-4F46-B566-84B34B5E746E}">
      <dsp:nvSpPr>
        <dsp:cNvPr id="0" name=""/>
        <dsp:cNvSpPr/>
      </dsp:nvSpPr>
      <dsp:spPr>
        <a:xfrm>
          <a:off x="7102062" y="2227"/>
          <a:ext cx="3402699" cy="132792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Service2</a:t>
          </a:r>
        </a:p>
      </dsp:txBody>
      <dsp:txXfrm>
        <a:off x="7140956" y="41121"/>
        <a:ext cx="3324911" cy="1250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docs/" TargetMode="External"/><Relationship Id="rId2" Type="http://schemas.openxmlformats.org/officeDocument/2006/relationships/hyperlink" Target="https://kubernetes.io/docs/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azure.microsoft.com/en-us/resources/kubernetes-up-and-running/" TargetMode="External"/><Relationship Id="rId4" Type="http://schemas.openxmlformats.org/officeDocument/2006/relationships/hyperlink" Target="https://hub.helm.s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minikub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kuberne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Using Kubernetes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Mission Control for Containers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7BA9E1-1BBE-4CE3-BB8E-C9E1FA40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589786"/>
            <a:ext cx="6553545" cy="36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E46-F181-4C14-89B8-14D0DC17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Now What?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B229AE-80C9-4323-9EE5-94D0DC5C0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45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311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0231-8838-4C03-B8A1-DD237D73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7977-645C-4DA5-A3A9-EB500BB9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“The Package Manager for Kubernetes” – from Helm Website</a:t>
            </a:r>
          </a:p>
          <a:p>
            <a:r>
              <a:rPr lang="en-US" sz="1800"/>
              <a:t>“Like apt for Kubernetes” - from other talks</a:t>
            </a:r>
          </a:p>
          <a:p>
            <a:r>
              <a:rPr lang="en-US" sz="1800"/>
              <a:t>YAML-based </a:t>
            </a:r>
            <a:r>
              <a:rPr lang="en-US" sz="1800" i="1"/>
              <a:t>Charts</a:t>
            </a:r>
            <a:r>
              <a:rPr lang="en-US" sz="1800"/>
              <a:t> define your deployments</a:t>
            </a:r>
          </a:p>
          <a:p>
            <a:r>
              <a:rPr lang="en-US" sz="1800"/>
              <a:t>Charts can be shared!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49CE-64B5-4C30-8A1F-3A492A5B8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9352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461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Information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Kubernetes Documentation</a:t>
            </a:r>
          </a:p>
          <a:p>
            <a:pPr marL="0" indent="0">
              <a:buNone/>
            </a:pPr>
            <a:r>
              <a:rPr lang="en-US" sz="1900" dirty="0"/>
              <a:t>         </a:t>
            </a:r>
            <a:r>
              <a:rPr lang="en-US" sz="1900" dirty="0">
                <a:hlinkClick r:id="rId2"/>
              </a:rPr>
              <a:t>https://kubernetes.io/docs/home/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Helm Documentation</a:t>
            </a:r>
          </a:p>
          <a:p>
            <a:pPr marL="457200" lvl="1" indent="0">
              <a:buNone/>
            </a:pPr>
            <a:r>
              <a:rPr lang="en-US" sz="1900" dirty="0">
                <a:hlinkClick r:id="rId3"/>
              </a:rPr>
              <a:t>https://helm.sh/docs/</a:t>
            </a: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Tons of Helm Charts</a:t>
            </a:r>
          </a:p>
          <a:p>
            <a:pPr marL="457200" lvl="1" indent="0">
              <a:buNone/>
            </a:pPr>
            <a:r>
              <a:rPr lang="en-US" sz="1900" dirty="0">
                <a:hlinkClick r:id="rId4"/>
              </a:rPr>
              <a:t>https://hub.helm.sh/</a:t>
            </a:r>
            <a:r>
              <a:rPr lang="en-US" sz="1900" dirty="0"/>
              <a:t> 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Kubernetes Up and Running</a:t>
            </a:r>
          </a:p>
          <a:p>
            <a:pPr marL="457200" lvl="1" indent="0">
              <a:buNone/>
            </a:pPr>
            <a:r>
              <a:rPr lang="en-US" sz="1900" dirty="0">
                <a:hlinkClick r:id="rId5"/>
              </a:rPr>
              <a:t>https://azure.microsoft.com/en-us/resources/kubernetes-up-and-running/</a:t>
            </a:r>
            <a:endParaRPr lang="en-US" sz="19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06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5238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Problem(s)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DA3C1E-6C03-4B0E-8C14-F0FCEDB9F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45" y="2863093"/>
            <a:ext cx="5009671" cy="32779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9C7FE-BAA4-47F8-BC2A-E3FD2DE6BC66}"/>
              </a:ext>
            </a:extLst>
          </p:cNvPr>
          <p:cNvSpPr txBox="1"/>
          <p:nvPr/>
        </p:nvSpPr>
        <p:spPr>
          <a:xfrm>
            <a:off x="5548543" y="716913"/>
            <a:ext cx="60248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 many containers</a:t>
            </a:r>
          </a:p>
          <a:p>
            <a:r>
              <a:rPr lang="en-US" sz="2400" dirty="0"/>
              <a:t>Too many places to put them</a:t>
            </a:r>
          </a:p>
          <a:p>
            <a:r>
              <a:rPr lang="en-US" sz="2400" dirty="0"/>
              <a:t>Too many unknown resource requirements</a:t>
            </a:r>
          </a:p>
          <a:p>
            <a:r>
              <a:rPr lang="en-US" sz="2400" dirty="0"/>
              <a:t>How do we make all this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9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FCE-D6F5-46FC-90B9-F930AEBF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What Kubernetes Does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845-E710-4153-B1BE-90E718B5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Provides management of container deployments</a:t>
            </a:r>
          </a:p>
          <a:p>
            <a:r>
              <a:rPr lang="en-US" sz="2000" dirty="0"/>
              <a:t>Provides a communication mechanism for the pods to talk to each other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0F577-41AD-4BBB-A35D-0B5344ED3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9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93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170F-4D5A-4838-A138-9734173F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What Kubernetes Does (2 of 2)</a:t>
            </a:r>
            <a:endParaRPr lang="en-US" dirty="0"/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2A105A-A8E0-44AE-AF4C-0814E01D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880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C1DB-3130-4129-BB88-E95A4EB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Places containers into </a:t>
            </a:r>
            <a:r>
              <a:rPr lang="en-US" sz="2400" b="1" i="1"/>
              <a:t>Pods</a:t>
            </a:r>
            <a:r>
              <a:rPr lang="en-US" sz="2400"/>
              <a:t> which get placed onto the appropriate </a:t>
            </a:r>
            <a:r>
              <a:rPr lang="en-US" sz="2400" b="1" i="1"/>
              <a:t>Worker Nodes</a:t>
            </a:r>
          </a:p>
          <a:p>
            <a:r>
              <a:rPr lang="en-US" sz="2400"/>
              <a:t>Monitors pods and replaces them upon failure</a:t>
            </a:r>
          </a:p>
          <a:p>
            <a:r>
              <a:rPr lang="en-US" sz="2400"/>
              <a:t>Provides mechanisms for rolling pod upgrades to minimize downtime and for rollbacks upon failures</a:t>
            </a:r>
          </a:p>
          <a:p>
            <a:endParaRPr lang="en-US" sz="2400" b="1" i="1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192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EE929-950F-471F-9E51-42A4B3EA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How Kubernetes Does All This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98D6B-CD79-40DF-B509-21400F29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749041"/>
            <a:ext cx="6702552" cy="4457197"/>
          </a:xfrm>
          <a:prstGeom prst="rect">
            <a:avLst/>
          </a:prstGeom>
        </p:spPr>
      </p:pic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7ABE-A837-4EB1-91F9-4EB77F42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Kubernetes Master Services manage everything for you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Scheduler determines where to place your pods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Worker Nodes run your containers</a:t>
            </a:r>
          </a:p>
        </p:txBody>
      </p:sp>
    </p:spTree>
    <p:extLst>
      <p:ext uri="{BB962C8B-B14F-4D97-AF65-F5344CB8AC3E}">
        <p14:creationId xmlns:p14="http://schemas.microsoft.com/office/powerpoint/2010/main" val="90541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0B56-5E0F-40A8-972E-5953CA8C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Abstracted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F37A7A2-E6CC-4A59-9C1F-1194895F7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3578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EAE6B4-410A-4670-A6B8-0A5FCB7CA39B}"/>
              </a:ext>
            </a:extLst>
          </p:cNvPr>
          <p:cNvSpPr/>
          <p:nvPr/>
        </p:nvSpPr>
        <p:spPr>
          <a:xfrm>
            <a:off x="838200" y="1793289"/>
            <a:ext cx="7196091" cy="3116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DF445-3CDD-4ED7-84B3-4720B6E61C77}"/>
              </a:ext>
            </a:extLst>
          </p:cNvPr>
          <p:cNvSpPr/>
          <p:nvPr/>
        </p:nvSpPr>
        <p:spPr>
          <a:xfrm>
            <a:off x="8034291" y="1793289"/>
            <a:ext cx="3548109" cy="3116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D95F8-2231-4435-886C-95DE4A45EB86}"/>
              </a:ext>
            </a:extLst>
          </p:cNvPr>
          <p:cNvSpPr txBox="1"/>
          <p:nvPr/>
        </p:nvSpPr>
        <p:spPr>
          <a:xfrm>
            <a:off x="9015936" y="1423957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50991-9150-4B24-9139-AE876648CDCB}"/>
              </a:ext>
            </a:extLst>
          </p:cNvPr>
          <p:cNvSpPr txBox="1"/>
          <p:nvPr/>
        </p:nvSpPr>
        <p:spPr>
          <a:xfrm>
            <a:off x="3681936" y="1423957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1</a:t>
            </a:r>
          </a:p>
        </p:txBody>
      </p:sp>
    </p:spTree>
    <p:extLst>
      <p:ext uri="{BB962C8B-B14F-4D97-AF65-F5344CB8AC3E}">
        <p14:creationId xmlns:p14="http://schemas.microsoft.com/office/powerpoint/2010/main" val="1409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5FF23-C699-40B2-9D04-D412A61F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Running K8S on Your 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6AE35-73E5-4E5F-AD6B-CE440AED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92009"/>
            <a:ext cx="6702552" cy="397126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4058-258C-4E46-BFD4-61DAEBBE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Minikube</a:t>
            </a:r>
            <a:r>
              <a:rPr lang="en-US" sz="1800" dirty="0"/>
              <a:t> (</a:t>
            </a:r>
            <a:r>
              <a:rPr lang="en-US" sz="1800" dirty="0">
                <a:hlinkClick r:id="rId3"/>
              </a:rPr>
              <a:t>https://github.com/kubernetes/minikube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Built-in Kubernetes with Docker for Windows (</a:t>
            </a:r>
            <a:r>
              <a:rPr lang="en-US" sz="1800" dirty="0">
                <a:hlinkClick r:id="rId4"/>
              </a:rPr>
              <a:t>https://docs.docker.com/docker-for-windows/kubernetes/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11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Using Kubernetes </vt:lpstr>
      <vt:lpstr>About Me</vt:lpstr>
      <vt:lpstr>The Points</vt:lpstr>
      <vt:lpstr>The Problem(s)</vt:lpstr>
      <vt:lpstr>What Kubernetes Does (1 of 2)</vt:lpstr>
      <vt:lpstr>What Kubernetes Does (2 of 2)</vt:lpstr>
      <vt:lpstr>How Kubernetes Does All This</vt:lpstr>
      <vt:lpstr>Kubernetes Abstracted</vt:lpstr>
      <vt:lpstr>Running K8S on Your Own</vt:lpstr>
      <vt:lpstr>Now What?</vt:lpstr>
      <vt:lpstr>Helm</vt:lpstr>
      <vt:lpstr>Demo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 </dc:title>
  <dc:creator>Smith, Christopher (NonEmp)</dc:creator>
  <cp:lastModifiedBy>Smith, Christopher (NonEmp)</cp:lastModifiedBy>
  <cp:revision>1</cp:revision>
  <dcterms:created xsi:type="dcterms:W3CDTF">2020-02-24T13:21:16Z</dcterms:created>
  <dcterms:modified xsi:type="dcterms:W3CDTF">2020-02-24T13:22:40Z</dcterms:modified>
</cp:coreProperties>
</file>