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2" r:id="rId6"/>
    <p:sldId id="281" r:id="rId7"/>
    <p:sldId id="273" r:id="rId8"/>
    <p:sldId id="278" r:id="rId9"/>
    <p:sldId id="279" r:id="rId10"/>
    <p:sldId id="282" r:id="rId11"/>
    <p:sldId id="280" r:id="rId12"/>
    <p:sldId id="277" r:id="rId13"/>
    <p:sldId id="25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566665-B619-4402-8BEE-FB9A57B24E2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53F7792-0C9C-4CE4-9A6F-E7AA1AF1ABA2}">
      <dgm:prSet custT="1"/>
      <dgm:spPr/>
      <dgm:t>
        <a:bodyPr/>
        <a:lstStyle/>
        <a:p>
          <a:r>
            <a:rPr lang="en-US" sz="2800" dirty="0"/>
            <a:t>Chris Smith</a:t>
          </a:r>
        </a:p>
      </dgm:t>
    </dgm:pt>
    <dgm:pt modelId="{15191C2E-13E6-4761-A6FB-C8BD7DF6B596}" type="parTrans" cxnId="{9337A3CE-F772-472A-B6D8-F8BDF9F27870}">
      <dgm:prSet/>
      <dgm:spPr/>
      <dgm:t>
        <a:bodyPr/>
        <a:lstStyle/>
        <a:p>
          <a:endParaRPr lang="en-US"/>
        </a:p>
      </dgm:t>
    </dgm:pt>
    <dgm:pt modelId="{72F06FB7-4493-4501-8C94-D684814278A2}" type="sibTrans" cxnId="{9337A3CE-F772-472A-B6D8-F8BDF9F27870}">
      <dgm:prSet/>
      <dgm:spPr/>
      <dgm:t>
        <a:bodyPr/>
        <a:lstStyle/>
        <a:p>
          <a:endParaRPr lang="en-US"/>
        </a:p>
      </dgm:t>
    </dgm:pt>
    <dgm:pt modelId="{07A38FF9-407A-4549-A0D9-5EF59B5FA13A}">
      <dgm:prSet custT="1"/>
      <dgm:spPr/>
      <dgm:t>
        <a:bodyPr/>
        <a:lstStyle/>
        <a:p>
          <a:r>
            <a:rPr lang="en-US" sz="2400" dirty="0"/>
            <a:t>DevOps Engineer</a:t>
          </a:r>
        </a:p>
      </dgm:t>
    </dgm:pt>
    <dgm:pt modelId="{520A8F04-E7FB-4794-9DC6-4EC9F9E15B2C}" type="parTrans" cxnId="{57A2DCEA-07FC-4E31-83FD-2D14F3DE865F}">
      <dgm:prSet/>
      <dgm:spPr/>
      <dgm:t>
        <a:bodyPr/>
        <a:lstStyle/>
        <a:p>
          <a:endParaRPr lang="en-US"/>
        </a:p>
      </dgm:t>
    </dgm:pt>
    <dgm:pt modelId="{A8CF266D-BB9C-4976-A23E-2ED42C96FE4A}" type="sibTrans" cxnId="{57A2DCEA-07FC-4E31-83FD-2D14F3DE865F}">
      <dgm:prSet/>
      <dgm:spPr/>
      <dgm:t>
        <a:bodyPr/>
        <a:lstStyle/>
        <a:p>
          <a:endParaRPr lang="en-US"/>
        </a:p>
      </dgm:t>
    </dgm:pt>
    <dgm:pt modelId="{63D89CD1-0786-446D-96A8-689838A2610C}">
      <dgm:prSet/>
      <dgm:spPr/>
      <dgm:t>
        <a:bodyPr/>
        <a:lstStyle/>
        <a:p>
          <a:r>
            <a:rPr lang="en-US"/>
            <a:t>Engineer with 20+ years of IT Professional work experience. A jack-of-all-trades with strong skills in Azure cloud services, MS SQL Server administration, Active Directory, PowerShell, and Troubleshooting.</a:t>
          </a:r>
        </a:p>
      </dgm:t>
    </dgm:pt>
    <dgm:pt modelId="{35311232-1172-4B8F-B410-864F06CB064E}" type="parTrans" cxnId="{CA2CA4D3-1F2D-42CD-858A-91EEF675AB04}">
      <dgm:prSet/>
      <dgm:spPr/>
      <dgm:t>
        <a:bodyPr/>
        <a:lstStyle/>
        <a:p>
          <a:endParaRPr lang="en-US"/>
        </a:p>
      </dgm:t>
    </dgm:pt>
    <dgm:pt modelId="{9AB362BD-0DE5-4D0F-93B8-CE4A9D1CFD2E}" type="sibTrans" cxnId="{CA2CA4D3-1F2D-42CD-858A-91EEF675AB04}">
      <dgm:prSet/>
      <dgm:spPr/>
      <dgm:t>
        <a:bodyPr/>
        <a:lstStyle/>
        <a:p>
          <a:endParaRPr lang="en-US"/>
        </a:p>
      </dgm:t>
    </dgm:pt>
    <dgm:pt modelId="{CB46911C-5329-478E-9512-C5B9EC6D00C2}">
      <dgm:prSet custT="1"/>
      <dgm:spPr/>
      <dgm:t>
        <a:bodyPr/>
        <a:lstStyle/>
        <a:p>
          <a:r>
            <a:rPr lang="en-US" sz="2400" dirty="0"/>
            <a:t>Twitter:   	@</a:t>
          </a:r>
          <a:r>
            <a:rPr lang="en-US" sz="2400" dirty="0" err="1"/>
            <a:t>chlsmith</a:t>
          </a:r>
          <a:endParaRPr lang="en-US" sz="2400" dirty="0"/>
        </a:p>
      </dgm:t>
    </dgm:pt>
    <dgm:pt modelId="{CD5F9670-DC9A-4BDD-9D0D-24FAE95153F6}" type="parTrans" cxnId="{160B2147-3B03-467D-905B-FE7C443037E7}">
      <dgm:prSet/>
      <dgm:spPr/>
      <dgm:t>
        <a:bodyPr/>
        <a:lstStyle/>
        <a:p>
          <a:endParaRPr lang="en-US"/>
        </a:p>
      </dgm:t>
    </dgm:pt>
    <dgm:pt modelId="{7EE0F243-A7DB-4A5F-98D5-74ABE0BC6966}" type="sibTrans" cxnId="{160B2147-3B03-467D-905B-FE7C443037E7}">
      <dgm:prSet/>
      <dgm:spPr/>
      <dgm:t>
        <a:bodyPr/>
        <a:lstStyle/>
        <a:p>
          <a:endParaRPr lang="en-US"/>
        </a:p>
      </dgm:t>
    </dgm:pt>
    <dgm:pt modelId="{28BAB2C5-8715-40EB-A568-FE408EACBCFD}">
      <dgm:prSet custT="1"/>
      <dgm:spPr/>
      <dgm:t>
        <a:bodyPr/>
        <a:lstStyle/>
        <a:p>
          <a:r>
            <a:rPr lang="en-US" sz="2400" dirty="0"/>
            <a:t>Email:  		csmith@fusionalliance.com</a:t>
          </a:r>
        </a:p>
      </dgm:t>
    </dgm:pt>
    <dgm:pt modelId="{27F6B817-C55C-4B01-A67F-BA985395DFAD}" type="parTrans" cxnId="{78561FE3-F340-476C-8347-10DBF8886015}">
      <dgm:prSet/>
      <dgm:spPr/>
      <dgm:t>
        <a:bodyPr/>
        <a:lstStyle/>
        <a:p>
          <a:endParaRPr lang="en-US"/>
        </a:p>
      </dgm:t>
    </dgm:pt>
    <dgm:pt modelId="{A82814AF-C27A-4101-A1E2-9617832F4C4E}" type="sibTrans" cxnId="{78561FE3-F340-476C-8347-10DBF8886015}">
      <dgm:prSet/>
      <dgm:spPr/>
      <dgm:t>
        <a:bodyPr/>
        <a:lstStyle/>
        <a:p>
          <a:endParaRPr lang="en-US"/>
        </a:p>
      </dgm:t>
    </dgm:pt>
    <dgm:pt modelId="{9C2EBAE1-C154-4B82-ABF0-471A7C0C91E8}" type="pres">
      <dgm:prSet presAssocID="{0D566665-B619-4402-8BEE-FB9A57B24E2D}" presName="linear" presStyleCnt="0">
        <dgm:presLayoutVars>
          <dgm:animLvl val="lvl"/>
          <dgm:resizeHandles val="exact"/>
        </dgm:presLayoutVars>
      </dgm:prSet>
      <dgm:spPr/>
    </dgm:pt>
    <dgm:pt modelId="{B035641E-88ED-4E06-B56C-F137F85C26E7}" type="pres">
      <dgm:prSet presAssocID="{553F7792-0C9C-4CE4-9A6F-E7AA1AF1ABA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6E49206-A379-446A-A655-7CFA9D6D5F12}" type="pres">
      <dgm:prSet presAssocID="{72F06FB7-4493-4501-8C94-D684814278A2}" presName="spacer" presStyleCnt="0"/>
      <dgm:spPr/>
    </dgm:pt>
    <dgm:pt modelId="{D5D9F818-25C1-47B9-95F3-4C73F97F3F36}" type="pres">
      <dgm:prSet presAssocID="{07A38FF9-407A-4549-A0D9-5EF59B5FA13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BF52F93-02AE-41F2-87F1-00C38BECF2B2}" type="pres">
      <dgm:prSet presAssocID="{A8CF266D-BB9C-4976-A23E-2ED42C96FE4A}" presName="spacer" presStyleCnt="0"/>
      <dgm:spPr/>
    </dgm:pt>
    <dgm:pt modelId="{B80E0519-AFEB-4A2C-8B96-9A5BAB33D643}" type="pres">
      <dgm:prSet presAssocID="{63D89CD1-0786-446D-96A8-689838A2610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59A167D-F608-4A6A-98B5-C79D8C1D94B1}" type="pres">
      <dgm:prSet presAssocID="{9AB362BD-0DE5-4D0F-93B8-CE4A9D1CFD2E}" presName="spacer" presStyleCnt="0"/>
      <dgm:spPr/>
    </dgm:pt>
    <dgm:pt modelId="{EC7B3B1C-1B93-4736-8F13-9CC2E53CADAE}" type="pres">
      <dgm:prSet presAssocID="{CB46911C-5329-478E-9512-C5B9EC6D00C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F3586E7-FAD1-4579-9A02-A36ECF8C74F2}" type="pres">
      <dgm:prSet presAssocID="{7EE0F243-A7DB-4A5F-98D5-74ABE0BC6966}" presName="spacer" presStyleCnt="0"/>
      <dgm:spPr/>
    </dgm:pt>
    <dgm:pt modelId="{373AD00E-D1AA-4415-A0BB-FF3F9B710855}" type="pres">
      <dgm:prSet presAssocID="{28BAB2C5-8715-40EB-A568-FE408EACBCF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4E1392F-3FB8-4791-8AF8-3D8CE3D770A3}" type="presOf" srcId="{CB46911C-5329-478E-9512-C5B9EC6D00C2}" destId="{EC7B3B1C-1B93-4736-8F13-9CC2E53CADAE}" srcOrd="0" destOrd="0" presId="urn:microsoft.com/office/officeart/2005/8/layout/vList2"/>
    <dgm:cxn modelId="{160B2147-3B03-467D-905B-FE7C443037E7}" srcId="{0D566665-B619-4402-8BEE-FB9A57B24E2D}" destId="{CB46911C-5329-478E-9512-C5B9EC6D00C2}" srcOrd="3" destOrd="0" parTransId="{CD5F9670-DC9A-4BDD-9D0D-24FAE95153F6}" sibTransId="{7EE0F243-A7DB-4A5F-98D5-74ABE0BC6966}"/>
    <dgm:cxn modelId="{D0C6B472-FB30-4A59-B9FE-3F3938B343DD}" type="presOf" srcId="{07A38FF9-407A-4549-A0D9-5EF59B5FA13A}" destId="{D5D9F818-25C1-47B9-95F3-4C73F97F3F36}" srcOrd="0" destOrd="0" presId="urn:microsoft.com/office/officeart/2005/8/layout/vList2"/>
    <dgm:cxn modelId="{5BA22A95-FE33-4EA6-A7F5-E73D65F3FE4F}" type="presOf" srcId="{0D566665-B619-4402-8BEE-FB9A57B24E2D}" destId="{9C2EBAE1-C154-4B82-ABF0-471A7C0C91E8}" srcOrd="0" destOrd="0" presId="urn:microsoft.com/office/officeart/2005/8/layout/vList2"/>
    <dgm:cxn modelId="{C352269D-68AB-4EE3-8740-70FC4E8F0CF3}" type="presOf" srcId="{28BAB2C5-8715-40EB-A568-FE408EACBCFD}" destId="{373AD00E-D1AA-4415-A0BB-FF3F9B710855}" srcOrd="0" destOrd="0" presId="urn:microsoft.com/office/officeart/2005/8/layout/vList2"/>
    <dgm:cxn modelId="{1CA210A4-5128-4CB9-BF75-B5FD4C562000}" type="presOf" srcId="{63D89CD1-0786-446D-96A8-689838A2610C}" destId="{B80E0519-AFEB-4A2C-8B96-9A5BAB33D643}" srcOrd="0" destOrd="0" presId="urn:microsoft.com/office/officeart/2005/8/layout/vList2"/>
    <dgm:cxn modelId="{9337A3CE-F772-472A-B6D8-F8BDF9F27870}" srcId="{0D566665-B619-4402-8BEE-FB9A57B24E2D}" destId="{553F7792-0C9C-4CE4-9A6F-E7AA1AF1ABA2}" srcOrd="0" destOrd="0" parTransId="{15191C2E-13E6-4761-A6FB-C8BD7DF6B596}" sibTransId="{72F06FB7-4493-4501-8C94-D684814278A2}"/>
    <dgm:cxn modelId="{CA2CA4D3-1F2D-42CD-858A-91EEF675AB04}" srcId="{0D566665-B619-4402-8BEE-FB9A57B24E2D}" destId="{63D89CD1-0786-446D-96A8-689838A2610C}" srcOrd="2" destOrd="0" parTransId="{35311232-1172-4B8F-B410-864F06CB064E}" sibTransId="{9AB362BD-0DE5-4D0F-93B8-CE4A9D1CFD2E}"/>
    <dgm:cxn modelId="{78561FE3-F340-476C-8347-10DBF8886015}" srcId="{0D566665-B619-4402-8BEE-FB9A57B24E2D}" destId="{28BAB2C5-8715-40EB-A568-FE408EACBCFD}" srcOrd="4" destOrd="0" parTransId="{27F6B817-C55C-4B01-A67F-BA985395DFAD}" sibTransId="{A82814AF-C27A-4101-A1E2-9617832F4C4E}"/>
    <dgm:cxn modelId="{57A2DCEA-07FC-4E31-83FD-2D14F3DE865F}" srcId="{0D566665-B619-4402-8BEE-FB9A57B24E2D}" destId="{07A38FF9-407A-4549-A0D9-5EF59B5FA13A}" srcOrd="1" destOrd="0" parTransId="{520A8F04-E7FB-4794-9DC6-4EC9F9E15B2C}" sibTransId="{A8CF266D-BB9C-4976-A23E-2ED42C96FE4A}"/>
    <dgm:cxn modelId="{A5E281FA-2735-440A-9292-533308398A17}" type="presOf" srcId="{553F7792-0C9C-4CE4-9A6F-E7AA1AF1ABA2}" destId="{B035641E-88ED-4E06-B56C-F137F85C26E7}" srcOrd="0" destOrd="0" presId="urn:microsoft.com/office/officeart/2005/8/layout/vList2"/>
    <dgm:cxn modelId="{5EDADF64-E070-47E9-BE91-B50A4DCE25A6}" type="presParOf" srcId="{9C2EBAE1-C154-4B82-ABF0-471A7C0C91E8}" destId="{B035641E-88ED-4E06-B56C-F137F85C26E7}" srcOrd="0" destOrd="0" presId="urn:microsoft.com/office/officeart/2005/8/layout/vList2"/>
    <dgm:cxn modelId="{625DA658-DB67-4A79-ABB4-0561AE146F5F}" type="presParOf" srcId="{9C2EBAE1-C154-4B82-ABF0-471A7C0C91E8}" destId="{76E49206-A379-446A-A655-7CFA9D6D5F12}" srcOrd="1" destOrd="0" presId="urn:microsoft.com/office/officeart/2005/8/layout/vList2"/>
    <dgm:cxn modelId="{A7CE6762-7A72-4F2E-AE77-E8FA0BA40A15}" type="presParOf" srcId="{9C2EBAE1-C154-4B82-ABF0-471A7C0C91E8}" destId="{D5D9F818-25C1-47B9-95F3-4C73F97F3F36}" srcOrd="2" destOrd="0" presId="urn:microsoft.com/office/officeart/2005/8/layout/vList2"/>
    <dgm:cxn modelId="{E7415C7D-23B4-4148-B2F2-57C6B7522152}" type="presParOf" srcId="{9C2EBAE1-C154-4B82-ABF0-471A7C0C91E8}" destId="{7BF52F93-02AE-41F2-87F1-00C38BECF2B2}" srcOrd="3" destOrd="0" presId="urn:microsoft.com/office/officeart/2005/8/layout/vList2"/>
    <dgm:cxn modelId="{4F24DE77-108D-428F-B02E-76AA3B01AEA9}" type="presParOf" srcId="{9C2EBAE1-C154-4B82-ABF0-471A7C0C91E8}" destId="{B80E0519-AFEB-4A2C-8B96-9A5BAB33D643}" srcOrd="4" destOrd="0" presId="urn:microsoft.com/office/officeart/2005/8/layout/vList2"/>
    <dgm:cxn modelId="{08C366E0-925B-408F-B322-E97E7E81E89A}" type="presParOf" srcId="{9C2EBAE1-C154-4B82-ABF0-471A7C0C91E8}" destId="{D59A167D-F608-4A6A-98B5-C79D8C1D94B1}" srcOrd="5" destOrd="0" presId="urn:microsoft.com/office/officeart/2005/8/layout/vList2"/>
    <dgm:cxn modelId="{1A927010-F410-4072-9482-B38BFE22C323}" type="presParOf" srcId="{9C2EBAE1-C154-4B82-ABF0-471A7C0C91E8}" destId="{EC7B3B1C-1B93-4736-8F13-9CC2E53CADAE}" srcOrd="6" destOrd="0" presId="urn:microsoft.com/office/officeart/2005/8/layout/vList2"/>
    <dgm:cxn modelId="{F01CD940-F05F-47C7-B380-C5820C3E546A}" type="presParOf" srcId="{9C2EBAE1-C154-4B82-ABF0-471A7C0C91E8}" destId="{5F3586E7-FAD1-4579-9A02-A36ECF8C74F2}" srcOrd="7" destOrd="0" presId="urn:microsoft.com/office/officeart/2005/8/layout/vList2"/>
    <dgm:cxn modelId="{FB0CB21B-6C9A-489C-9D49-6B3E7C17788A}" type="presParOf" srcId="{9C2EBAE1-C154-4B82-ABF0-471A7C0C91E8}" destId="{373AD00E-D1AA-4415-A0BB-FF3F9B71085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ACB8E0-0768-4845-AE44-195E7746F40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1E07C7C-19CE-48DB-BC88-8152E0726A3F}">
      <dgm:prSet/>
      <dgm:spPr/>
      <dgm:t>
        <a:bodyPr/>
        <a:lstStyle/>
        <a:p>
          <a:r>
            <a:rPr lang="en-US" dirty="0"/>
            <a:t>The Problem</a:t>
          </a:r>
        </a:p>
      </dgm:t>
    </dgm:pt>
    <dgm:pt modelId="{006F745D-5974-49DE-9A67-6DBAE7E9FF89}" type="parTrans" cxnId="{874D0EDE-0B2E-4724-AEEF-242BA70199A1}">
      <dgm:prSet/>
      <dgm:spPr/>
      <dgm:t>
        <a:bodyPr/>
        <a:lstStyle/>
        <a:p>
          <a:endParaRPr lang="en-US"/>
        </a:p>
      </dgm:t>
    </dgm:pt>
    <dgm:pt modelId="{978D73B5-E4C5-41A1-8721-3A51F5F812AF}" type="sibTrans" cxnId="{874D0EDE-0B2E-4724-AEEF-242BA70199A1}">
      <dgm:prSet/>
      <dgm:spPr/>
      <dgm:t>
        <a:bodyPr/>
        <a:lstStyle/>
        <a:p>
          <a:endParaRPr lang="en-US"/>
        </a:p>
      </dgm:t>
    </dgm:pt>
    <dgm:pt modelId="{D73FF2A3-AD03-4722-980E-1245A7B31849}">
      <dgm:prSet/>
      <dgm:spPr/>
      <dgm:t>
        <a:bodyPr/>
        <a:lstStyle/>
        <a:p>
          <a:r>
            <a:rPr lang="en-US" dirty="0"/>
            <a:t>How Kubernetes Helps </a:t>
          </a:r>
        </a:p>
      </dgm:t>
    </dgm:pt>
    <dgm:pt modelId="{46872164-F9E4-4959-B267-AD135B8A2CB7}" type="parTrans" cxnId="{4CDAB1BF-D292-4719-8161-01B028E3EFB4}">
      <dgm:prSet/>
      <dgm:spPr/>
      <dgm:t>
        <a:bodyPr/>
        <a:lstStyle/>
        <a:p>
          <a:endParaRPr lang="en-US"/>
        </a:p>
      </dgm:t>
    </dgm:pt>
    <dgm:pt modelId="{E84D44DC-D873-41D0-AC87-9D1105FB452F}" type="sibTrans" cxnId="{4CDAB1BF-D292-4719-8161-01B028E3EFB4}">
      <dgm:prSet/>
      <dgm:spPr/>
      <dgm:t>
        <a:bodyPr/>
        <a:lstStyle/>
        <a:p>
          <a:endParaRPr lang="en-US"/>
        </a:p>
      </dgm:t>
    </dgm:pt>
    <dgm:pt modelId="{5543AE80-1ABE-4CFA-BC53-C7AEAB73458A}">
      <dgm:prSet/>
      <dgm:spPr/>
      <dgm:t>
        <a:bodyPr/>
        <a:lstStyle/>
        <a:p>
          <a:r>
            <a:rPr lang="en-US" dirty="0"/>
            <a:t>How to actually use Kubernetes without losing your hair</a:t>
          </a:r>
        </a:p>
      </dgm:t>
    </dgm:pt>
    <dgm:pt modelId="{C04F24C8-2D9B-461C-9E29-E98088E9BF47}" type="parTrans" cxnId="{87CDCAA4-8ED6-4A41-8685-E446FFD4348E}">
      <dgm:prSet/>
      <dgm:spPr/>
      <dgm:t>
        <a:bodyPr/>
        <a:lstStyle/>
        <a:p>
          <a:endParaRPr lang="en-US"/>
        </a:p>
      </dgm:t>
    </dgm:pt>
    <dgm:pt modelId="{D8D18CB3-CB7B-4F34-9699-D9308608EF52}" type="sibTrans" cxnId="{87CDCAA4-8ED6-4A41-8685-E446FFD4348E}">
      <dgm:prSet/>
      <dgm:spPr/>
      <dgm:t>
        <a:bodyPr/>
        <a:lstStyle/>
        <a:p>
          <a:endParaRPr lang="en-US"/>
        </a:p>
      </dgm:t>
    </dgm:pt>
    <dgm:pt modelId="{D0290725-D8F7-4311-99A9-73579AA8F03A}" type="pres">
      <dgm:prSet presAssocID="{F2ACB8E0-0768-4845-AE44-195E7746F401}" presName="linear" presStyleCnt="0">
        <dgm:presLayoutVars>
          <dgm:animLvl val="lvl"/>
          <dgm:resizeHandles val="exact"/>
        </dgm:presLayoutVars>
      </dgm:prSet>
      <dgm:spPr/>
    </dgm:pt>
    <dgm:pt modelId="{4C70DA9B-FBD2-4422-B898-1E6BE83195BC}" type="pres">
      <dgm:prSet presAssocID="{91E07C7C-19CE-48DB-BC88-8152E0726A3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BA536A5-C937-4B2A-B62A-BB285F4F5B7D}" type="pres">
      <dgm:prSet presAssocID="{978D73B5-E4C5-41A1-8721-3A51F5F812AF}" presName="spacer" presStyleCnt="0"/>
      <dgm:spPr/>
    </dgm:pt>
    <dgm:pt modelId="{67B0A1A9-F216-4782-97C0-D851FD54733D}" type="pres">
      <dgm:prSet presAssocID="{D73FF2A3-AD03-4722-980E-1245A7B3184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E853477-5574-4393-9EBC-A1099EB35477}" type="pres">
      <dgm:prSet presAssocID="{E84D44DC-D873-41D0-AC87-9D1105FB452F}" presName="spacer" presStyleCnt="0"/>
      <dgm:spPr/>
    </dgm:pt>
    <dgm:pt modelId="{64F02F87-DECE-4E88-891A-2B41CC1C3539}" type="pres">
      <dgm:prSet presAssocID="{5543AE80-1ABE-4CFA-BC53-C7AEAB73458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F65B517-D27F-44DC-9D5C-8F5919EF8ED0}" type="presOf" srcId="{F2ACB8E0-0768-4845-AE44-195E7746F401}" destId="{D0290725-D8F7-4311-99A9-73579AA8F03A}" srcOrd="0" destOrd="0" presId="urn:microsoft.com/office/officeart/2005/8/layout/vList2"/>
    <dgm:cxn modelId="{F1A03A34-8193-4A57-977A-30CD54EF3A09}" type="presOf" srcId="{5543AE80-1ABE-4CFA-BC53-C7AEAB73458A}" destId="{64F02F87-DECE-4E88-891A-2B41CC1C3539}" srcOrd="0" destOrd="0" presId="urn:microsoft.com/office/officeart/2005/8/layout/vList2"/>
    <dgm:cxn modelId="{718AAF63-21A1-49D5-9D06-068CE9EED028}" type="presOf" srcId="{D73FF2A3-AD03-4722-980E-1245A7B31849}" destId="{67B0A1A9-F216-4782-97C0-D851FD54733D}" srcOrd="0" destOrd="0" presId="urn:microsoft.com/office/officeart/2005/8/layout/vList2"/>
    <dgm:cxn modelId="{96762079-0656-4189-8FD5-70E0DD65C959}" type="presOf" srcId="{91E07C7C-19CE-48DB-BC88-8152E0726A3F}" destId="{4C70DA9B-FBD2-4422-B898-1E6BE83195BC}" srcOrd="0" destOrd="0" presId="urn:microsoft.com/office/officeart/2005/8/layout/vList2"/>
    <dgm:cxn modelId="{87CDCAA4-8ED6-4A41-8685-E446FFD4348E}" srcId="{F2ACB8E0-0768-4845-AE44-195E7746F401}" destId="{5543AE80-1ABE-4CFA-BC53-C7AEAB73458A}" srcOrd="2" destOrd="0" parTransId="{C04F24C8-2D9B-461C-9E29-E98088E9BF47}" sibTransId="{D8D18CB3-CB7B-4F34-9699-D9308608EF52}"/>
    <dgm:cxn modelId="{4CDAB1BF-D292-4719-8161-01B028E3EFB4}" srcId="{F2ACB8E0-0768-4845-AE44-195E7746F401}" destId="{D73FF2A3-AD03-4722-980E-1245A7B31849}" srcOrd="1" destOrd="0" parTransId="{46872164-F9E4-4959-B267-AD135B8A2CB7}" sibTransId="{E84D44DC-D873-41D0-AC87-9D1105FB452F}"/>
    <dgm:cxn modelId="{874D0EDE-0B2E-4724-AEEF-242BA70199A1}" srcId="{F2ACB8E0-0768-4845-AE44-195E7746F401}" destId="{91E07C7C-19CE-48DB-BC88-8152E0726A3F}" srcOrd="0" destOrd="0" parTransId="{006F745D-5974-49DE-9A67-6DBAE7E9FF89}" sibTransId="{978D73B5-E4C5-41A1-8721-3A51F5F812AF}"/>
    <dgm:cxn modelId="{86F2064F-6A59-4154-B11C-5A65D6C5107F}" type="presParOf" srcId="{D0290725-D8F7-4311-99A9-73579AA8F03A}" destId="{4C70DA9B-FBD2-4422-B898-1E6BE83195BC}" srcOrd="0" destOrd="0" presId="urn:microsoft.com/office/officeart/2005/8/layout/vList2"/>
    <dgm:cxn modelId="{B7980C70-94C8-46EC-863B-778A02E5AE59}" type="presParOf" srcId="{D0290725-D8F7-4311-99A9-73579AA8F03A}" destId="{3BA536A5-C937-4B2A-B62A-BB285F4F5B7D}" srcOrd="1" destOrd="0" presId="urn:microsoft.com/office/officeart/2005/8/layout/vList2"/>
    <dgm:cxn modelId="{8DC148B8-549E-4C6D-A5B4-53FDBE288005}" type="presParOf" srcId="{D0290725-D8F7-4311-99A9-73579AA8F03A}" destId="{67B0A1A9-F216-4782-97C0-D851FD54733D}" srcOrd="2" destOrd="0" presId="urn:microsoft.com/office/officeart/2005/8/layout/vList2"/>
    <dgm:cxn modelId="{7FC093DD-88EC-46C2-961F-0E2BC01D1626}" type="presParOf" srcId="{D0290725-D8F7-4311-99A9-73579AA8F03A}" destId="{2E853477-5574-4393-9EBC-A1099EB35477}" srcOrd="3" destOrd="0" presId="urn:microsoft.com/office/officeart/2005/8/layout/vList2"/>
    <dgm:cxn modelId="{F669E3E7-D0FB-404D-BC6B-A1D80E00EA6F}" type="presParOf" srcId="{D0290725-D8F7-4311-99A9-73579AA8F03A}" destId="{64F02F87-DECE-4E88-891A-2B41CC1C353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D542EB-D693-4F77-B140-F3451170E7D8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ACA25A-6CC6-4035-9B99-0AEF0F3DD5F2}">
      <dgm:prSet phldrT="[Text]"/>
      <dgm:spPr/>
      <dgm:t>
        <a:bodyPr/>
        <a:lstStyle/>
        <a:p>
          <a:r>
            <a:rPr lang="en-US" dirty="0"/>
            <a:t>Worker Node</a:t>
          </a:r>
        </a:p>
      </dgm:t>
    </dgm:pt>
    <dgm:pt modelId="{BC1E2D4A-C410-402B-AD86-9602111BD0C6}" type="parTrans" cxnId="{EB4E67A2-AB95-4FDD-BE58-0376C1E2BBA2}">
      <dgm:prSet/>
      <dgm:spPr/>
      <dgm:t>
        <a:bodyPr/>
        <a:lstStyle/>
        <a:p>
          <a:endParaRPr lang="en-US"/>
        </a:p>
      </dgm:t>
    </dgm:pt>
    <dgm:pt modelId="{3FED402E-86FC-412D-B210-31557EC3DEB3}" type="sibTrans" cxnId="{EB4E67A2-AB95-4FDD-BE58-0376C1E2BBA2}">
      <dgm:prSet/>
      <dgm:spPr/>
      <dgm:t>
        <a:bodyPr/>
        <a:lstStyle/>
        <a:p>
          <a:endParaRPr lang="en-US"/>
        </a:p>
      </dgm:t>
    </dgm:pt>
    <dgm:pt modelId="{89B392D9-0CB7-4ED6-B3A2-3C9C5EF15811}">
      <dgm:prSet phldrT="[Text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dirty="0"/>
            <a:t>Kubernetes</a:t>
          </a:r>
        </a:p>
      </dgm:t>
    </dgm:pt>
    <dgm:pt modelId="{FA175BD6-1F0F-4268-BDA0-45261543BBDC}" type="parTrans" cxnId="{B6C28AA6-2A45-4F00-9E68-F8BF0A64A3AA}">
      <dgm:prSet/>
      <dgm:spPr/>
      <dgm:t>
        <a:bodyPr/>
        <a:lstStyle/>
        <a:p>
          <a:endParaRPr lang="en-US"/>
        </a:p>
      </dgm:t>
    </dgm:pt>
    <dgm:pt modelId="{9D4E64E5-2CD1-46A7-8FA2-5335FA032259}" type="sibTrans" cxnId="{B6C28AA6-2A45-4F00-9E68-F8BF0A64A3AA}">
      <dgm:prSet/>
      <dgm:spPr/>
      <dgm:t>
        <a:bodyPr/>
        <a:lstStyle/>
        <a:p>
          <a:endParaRPr lang="en-US"/>
        </a:p>
      </dgm:t>
    </dgm:pt>
    <dgm:pt modelId="{5EA97F0D-A22C-4E31-8794-E5A3FE1B19B0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Pod2</a:t>
          </a:r>
        </a:p>
      </dgm:t>
    </dgm:pt>
    <dgm:pt modelId="{5400B639-535B-48EA-B50A-D0B0CC71D66E}" type="parTrans" cxnId="{A34C6044-4192-4B13-B8A9-3346C4236F55}">
      <dgm:prSet/>
      <dgm:spPr/>
      <dgm:t>
        <a:bodyPr/>
        <a:lstStyle/>
        <a:p>
          <a:endParaRPr lang="en-US"/>
        </a:p>
      </dgm:t>
    </dgm:pt>
    <dgm:pt modelId="{C096EA76-14DD-4D35-9353-40378E7B15C7}" type="sibTrans" cxnId="{A34C6044-4192-4B13-B8A9-3346C4236F55}">
      <dgm:prSet/>
      <dgm:spPr/>
      <dgm:t>
        <a:bodyPr/>
        <a:lstStyle/>
        <a:p>
          <a:endParaRPr lang="en-US"/>
        </a:p>
      </dgm:t>
    </dgm:pt>
    <dgm:pt modelId="{1FDD5711-041F-4474-A431-6F24BF0899C9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Service2</a:t>
          </a:r>
        </a:p>
      </dgm:t>
    </dgm:pt>
    <dgm:pt modelId="{C28EBFC7-619C-41A4-AFC0-18274E6155C2}" type="parTrans" cxnId="{9BC9FD72-F182-451B-AA09-D47823740FA3}">
      <dgm:prSet/>
      <dgm:spPr/>
      <dgm:t>
        <a:bodyPr/>
        <a:lstStyle/>
        <a:p>
          <a:endParaRPr lang="en-US"/>
        </a:p>
      </dgm:t>
    </dgm:pt>
    <dgm:pt modelId="{06E8C094-D28C-49B4-B0CC-32AA1425704B}" type="sibTrans" cxnId="{9BC9FD72-F182-451B-AA09-D47823740FA3}">
      <dgm:prSet/>
      <dgm:spPr/>
      <dgm:t>
        <a:bodyPr/>
        <a:lstStyle/>
        <a:p>
          <a:endParaRPr lang="en-US"/>
        </a:p>
      </dgm:t>
    </dgm:pt>
    <dgm:pt modelId="{FFA4A54C-C2FC-4B93-AEB7-7487E6F6A5E7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Pod1b</a:t>
          </a:r>
        </a:p>
      </dgm:t>
    </dgm:pt>
    <dgm:pt modelId="{B5B5A5C0-27B5-4382-AAAB-4D15967919E2}" type="parTrans" cxnId="{817E04EF-BAEC-485A-9402-152352FA6957}">
      <dgm:prSet/>
      <dgm:spPr/>
      <dgm:t>
        <a:bodyPr/>
        <a:lstStyle/>
        <a:p>
          <a:endParaRPr lang="en-US"/>
        </a:p>
      </dgm:t>
    </dgm:pt>
    <dgm:pt modelId="{E2709D8D-7852-4B96-97E2-287D74076DD3}" type="sibTrans" cxnId="{817E04EF-BAEC-485A-9402-152352FA6957}">
      <dgm:prSet/>
      <dgm:spPr/>
      <dgm:t>
        <a:bodyPr/>
        <a:lstStyle/>
        <a:p>
          <a:endParaRPr lang="en-US"/>
        </a:p>
      </dgm:t>
    </dgm:pt>
    <dgm:pt modelId="{BC2F7157-FA1E-4C80-B424-6EA8493F751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Pod1a</a:t>
          </a:r>
        </a:p>
      </dgm:t>
    </dgm:pt>
    <dgm:pt modelId="{C0E69902-7E28-4D3C-91BC-8CAB3A7F78B1}" type="parTrans" cxnId="{46EE41A1-1E2F-4965-A413-2BF69A237CA9}">
      <dgm:prSet/>
      <dgm:spPr/>
      <dgm:t>
        <a:bodyPr/>
        <a:lstStyle/>
        <a:p>
          <a:endParaRPr lang="en-US"/>
        </a:p>
      </dgm:t>
    </dgm:pt>
    <dgm:pt modelId="{81A12AF2-5732-4EFC-BCC8-FAC96DF0462F}" type="sibTrans" cxnId="{46EE41A1-1E2F-4965-A413-2BF69A237CA9}">
      <dgm:prSet/>
      <dgm:spPr/>
      <dgm:t>
        <a:bodyPr/>
        <a:lstStyle/>
        <a:p>
          <a:endParaRPr lang="en-US"/>
        </a:p>
      </dgm:t>
    </dgm:pt>
    <dgm:pt modelId="{CA0B438F-F00B-415B-B711-8CFF22A52ED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Service1</a:t>
          </a:r>
        </a:p>
      </dgm:t>
    </dgm:pt>
    <dgm:pt modelId="{1E43F71C-CE73-4932-8FC4-926092415EFB}" type="parTrans" cxnId="{5D5FD9C4-1B9E-474D-BB82-9545C3D90508}">
      <dgm:prSet/>
      <dgm:spPr/>
      <dgm:t>
        <a:bodyPr/>
        <a:lstStyle/>
        <a:p>
          <a:endParaRPr lang="en-US"/>
        </a:p>
      </dgm:t>
    </dgm:pt>
    <dgm:pt modelId="{76D0F756-1A27-4BAD-8495-1BF2B1E449AC}" type="sibTrans" cxnId="{5D5FD9C4-1B9E-474D-BB82-9545C3D90508}">
      <dgm:prSet/>
      <dgm:spPr/>
      <dgm:t>
        <a:bodyPr/>
        <a:lstStyle/>
        <a:p>
          <a:endParaRPr lang="en-US"/>
        </a:p>
      </dgm:t>
    </dgm:pt>
    <dgm:pt modelId="{3E82E42B-C0CB-431E-866D-B7D0824FC505}" type="pres">
      <dgm:prSet presAssocID="{D9D542EB-D693-4F77-B140-F3451170E7D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065DBDC-4CCA-4128-B154-D2A2C8480AE1}" type="pres">
      <dgm:prSet presAssocID="{63ACA25A-6CC6-4035-9B99-0AEF0F3DD5F2}" presName="vertOne" presStyleCnt="0"/>
      <dgm:spPr/>
    </dgm:pt>
    <dgm:pt modelId="{D56F94DF-B747-4FAD-982C-18ED174CE7B7}" type="pres">
      <dgm:prSet presAssocID="{63ACA25A-6CC6-4035-9B99-0AEF0F3DD5F2}" presName="txOne" presStyleLbl="node0" presStyleIdx="0" presStyleCnt="1" custScaleY="41738">
        <dgm:presLayoutVars>
          <dgm:chPref val="3"/>
        </dgm:presLayoutVars>
      </dgm:prSet>
      <dgm:spPr/>
    </dgm:pt>
    <dgm:pt modelId="{F5B785CD-B8DE-4F27-94C9-62F2DBFF3A45}" type="pres">
      <dgm:prSet presAssocID="{63ACA25A-6CC6-4035-9B99-0AEF0F3DD5F2}" presName="parTransOne" presStyleCnt="0"/>
      <dgm:spPr/>
    </dgm:pt>
    <dgm:pt modelId="{59ECEE6B-A9BE-4B95-9D3E-16743A3D3453}" type="pres">
      <dgm:prSet presAssocID="{63ACA25A-6CC6-4035-9B99-0AEF0F3DD5F2}" presName="horzOne" presStyleCnt="0"/>
      <dgm:spPr/>
    </dgm:pt>
    <dgm:pt modelId="{39D41743-E3BE-419D-ACE9-529C43FC7FA1}" type="pres">
      <dgm:prSet presAssocID="{89B392D9-0CB7-4ED6-B3A2-3C9C5EF15811}" presName="vertTwo" presStyleCnt="0"/>
      <dgm:spPr/>
    </dgm:pt>
    <dgm:pt modelId="{0ED19D9A-70C1-4337-9C08-6EBE6F56AE21}" type="pres">
      <dgm:prSet presAssocID="{89B392D9-0CB7-4ED6-B3A2-3C9C5EF15811}" presName="txTwo" presStyleLbl="node2" presStyleIdx="0" presStyleCnt="1" custScaleY="45007">
        <dgm:presLayoutVars>
          <dgm:chPref val="3"/>
        </dgm:presLayoutVars>
      </dgm:prSet>
      <dgm:spPr/>
    </dgm:pt>
    <dgm:pt modelId="{830121C8-6416-4D95-9A49-E0CEF1E5C591}" type="pres">
      <dgm:prSet presAssocID="{89B392D9-0CB7-4ED6-B3A2-3C9C5EF15811}" presName="parTransTwo" presStyleCnt="0"/>
      <dgm:spPr/>
    </dgm:pt>
    <dgm:pt modelId="{71BA4ECC-8903-4B6C-9DC8-1EB85A226DE2}" type="pres">
      <dgm:prSet presAssocID="{89B392D9-0CB7-4ED6-B3A2-3C9C5EF15811}" presName="horzTwo" presStyleCnt="0"/>
      <dgm:spPr/>
    </dgm:pt>
    <dgm:pt modelId="{74440606-E1AC-45A2-8356-68EDE2B1A412}" type="pres">
      <dgm:prSet presAssocID="{BC2F7157-FA1E-4C80-B424-6EA8493F7514}" presName="vertThree" presStyleCnt="0"/>
      <dgm:spPr/>
    </dgm:pt>
    <dgm:pt modelId="{5DB3CFA5-099B-4FDC-B7B6-BE30B89BFFFB}" type="pres">
      <dgm:prSet presAssocID="{BC2F7157-FA1E-4C80-B424-6EA8493F7514}" presName="txThree" presStyleLbl="node3" presStyleIdx="0" presStyleCnt="3">
        <dgm:presLayoutVars>
          <dgm:chPref val="3"/>
        </dgm:presLayoutVars>
      </dgm:prSet>
      <dgm:spPr/>
    </dgm:pt>
    <dgm:pt modelId="{899F80C8-F2D3-4A98-93ED-216EA51B2146}" type="pres">
      <dgm:prSet presAssocID="{BC2F7157-FA1E-4C80-B424-6EA8493F7514}" presName="parTransThree" presStyleCnt="0"/>
      <dgm:spPr/>
    </dgm:pt>
    <dgm:pt modelId="{5AB4E2FE-D954-4817-901E-8E3A36497754}" type="pres">
      <dgm:prSet presAssocID="{BC2F7157-FA1E-4C80-B424-6EA8493F7514}" presName="horzThree" presStyleCnt="0"/>
      <dgm:spPr/>
    </dgm:pt>
    <dgm:pt modelId="{702D20D1-8ACD-47B7-8AFD-2313DDDF1A16}" type="pres">
      <dgm:prSet presAssocID="{CA0B438F-F00B-415B-B711-8CFF22A52ED2}" presName="vertFour" presStyleCnt="0">
        <dgm:presLayoutVars>
          <dgm:chPref val="3"/>
        </dgm:presLayoutVars>
      </dgm:prSet>
      <dgm:spPr/>
    </dgm:pt>
    <dgm:pt modelId="{C240D476-B14D-4B2E-97DC-8B1C66A8757C}" type="pres">
      <dgm:prSet presAssocID="{CA0B438F-F00B-415B-B711-8CFF22A52ED2}" presName="txFour" presStyleLbl="node4" presStyleIdx="0" presStyleCnt="2">
        <dgm:presLayoutVars>
          <dgm:chPref val="3"/>
        </dgm:presLayoutVars>
      </dgm:prSet>
      <dgm:spPr/>
    </dgm:pt>
    <dgm:pt modelId="{23CE2FE5-7C41-41CC-84CB-2DEFF15FF0D6}" type="pres">
      <dgm:prSet presAssocID="{CA0B438F-F00B-415B-B711-8CFF22A52ED2}" presName="horzFour" presStyleCnt="0"/>
      <dgm:spPr/>
    </dgm:pt>
    <dgm:pt modelId="{44F148D9-9AB0-4866-98D2-052666251B5D}" type="pres">
      <dgm:prSet presAssocID="{81A12AF2-5732-4EFC-BCC8-FAC96DF0462F}" presName="sibSpaceThree" presStyleCnt="0"/>
      <dgm:spPr/>
    </dgm:pt>
    <dgm:pt modelId="{38E9B54F-A74D-4BE6-BB1C-1D33FB4F5C4D}" type="pres">
      <dgm:prSet presAssocID="{FFA4A54C-C2FC-4B93-AEB7-7487E6F6A5E7}" presName="vertThree" presStyleCnt="0"/>
      <dgm:spPr/>
    </dgm:pt>
    <dgm:pt modelId="{2794681D-0536-4996-8500-CE85E8BB227E}" type="pres">
      <dgm:prSet presAssocID="{FFA4A54C-C2FC-4B93-AEB7-7487E6F6A5E7}" presName="txThree" presStyleLbl="node3" presStyleIdx="1" presStyleCnt="3">
        <dgm:presLayoutVars>
          <dgm:chPref val="3"/>
        </dgm:presLayoutVars>
      </dgm:prSet>
      <dgm:spPr/>
    </dgm:pt>
    <dgm:pt modelId="{10EA9780-3861-41C3-87C4-1BBA56BEF1F2}" type="pres">
      <dgm:prSet presAssocID="{FFA4A54C-C2FC-4B93-AEB7-7487E6F6A5E7}" presName="horzThree" presStyleCnt="0"/>
      <dgm:spPr/>
    </dgm:pt>
    <dgm:pt modelId="{B2ED7813-6A51-4659-AC8A-26E669C36B6A}" type="pres">
      <dgm:prSet presAssocID="{E2709D8D-7852-4B96-97E2-287D74076DD3}" presName="sibSpaceThree" presStyleCnt="0"/>
      <dgm:spPr/>
    </dgm:pt>
    <dgm:pt modelId="{9A9D8EA4-F138-4532-8FEF-E4F1BD67F468}" type="pres">
      <dgm:prSet presAssocID="{5EA97F0D-A22C-4E31-8794-E5A3FE1B19B0}" presName="vertThree" presStyleCnt="0"/>
      <dgm:spPr/>
    </dgm:pt>
    <dgm:pt modelId="{542A4C29-DB3D-4D5C-B6BD-1259BE445AB1}" type="pres">
      <dgm:prSet presAssocID="{5EA97F0D-A22C-4E31-8794-E5A3FE1B19B0}" presName="txThree" presStyleLbl="node3" presStyleIdx="2" presStyleCnt="3">
        <dgm:presLayoutVars>
          <dgm:chPref val="3"/>
        </dgm:presLayoutVars>
      </dgm:prSet>
      <dgm:spPr/>
    </dgm:pt>
    <dgm:pt modelId="{BBAED204-8381-439B-89E0-1F2DF0373692}" type="pres">
      <dgm:prSet presAssocID="{5EA97F0D-A22C-4E31-8794-E5A3FE1B19B0}" presName="parTransThree" presStyleCnt="0"/>
      <dgm:spPr/>
    </dgm:pt>
    <dgm:pt modelId="{9165C999-9249-4F48-AE9F-2EBB4BFC6413}" type="pres">
      <dgm:prSet presAssocID="{5EA97F0D-A22C-4E31-8794-E5A3FE1B19B0}" presName="horzThree" presStyleCnt="0"/>
      <dgm:spPr/>
    </dgm:pt>
    <dgm:pt modelId="{F99C0EF3-1785-4B13-AE41-1F726BB22418}" type="pres">
      <dgm:prSet presAssocID="{1FDD5711-041F-4474-A431-6F24BF0899C9}" presName="vertFour" presStyleCnt="0">
        <dgm:presLayoutVars>
          <dgm:chPref val="3"/>
        </dgm:presLayoutVars>
      </dgm:prSet>
      <dgm:spPr/>
    </dgm:pt>
    <dgm:pt modelId="{F064F8B2-2939-4F46-B566-84B34B5E746E}" type="pres">
      <dgm:prSet presAssocID="{1FDD5711-041F-4474-A431-6F24BF0899C9}" presName="txFour" presStyleLbl="node4" presStyleIdx="1" presStyleCnt="2">
        <dgm:presLayoutVars>
          <dgm:chPref val="3"/>
        </dgm:presLayoutVars>
      </dgm:prSet>
      <dgm:spPr/>
    </dgm:pt>
    <dgm:pt modelId="{627EFE76-A9BF-4D3F-9190-F46D0BBE756A}" type="pres">
      <dgm:prSet presAssocID="{1FDD5711-041F-4474-A431-6F24BF0899C9}" presName="horzFour" presStyleCnt="0"/>
      <dgm:spPr/>
    </dgm:pt>
  </dgm:ptLst>
  <dgm:cxnLst>
    <dgm:cxn modelId="{897BF05B-29A5-473D-8CF3-7E49EB1A35CA}" type="presOf" srcId="{5EA97F0D-A22C-4E31-8794-E5A3FE1B19B0}" destId="{542A4C29-DB3D-4D5C-B6BD-1259BE445AB1}" srcOrd="0" destOrd="0" presId="urn:microsoft.com/office/officeart/2005/8/layout/architecture"/>
    <dgm:cxn modelId="{A34C6044-4192-4B13-B8A9-3346C4236F55}" srcId="{89B392D9-0CB7-4ED6-B3A2-3C9C5EF15811}" destId="{5EA97F0D-A22C-4E31-8794-E5A3FE1B19B0}" srcOrd="2" destOrd="0" parTransId="{5400B639-535B-48EA-B50A-D0B0CC71D66E}" sibTransId="{C096EA76-14DD-4D35-9353-40378E7B15C7}"/>
    <dgm:cxn modelId="{9BC9FD72-F182-451B-AA09-D47823740FA3}" srcId="{5EA97F0D-A22C-4E31-8794-E5A3FE1B19B0}" destId="{1FDD5711-041F-4474-A431-6F24BF0899C9}" srcOrd="0" destOrd="0" parTransId="{C28EBFC7-619C-41A4-AFC0-18274E6155C2}" sibTransId="{06E8C094-D28C-49B4-B0CC-32AA1425704B}"/>
    <dgm:cxn modelId="{1286A27B-F7F5-40B0-887D-03321FFAEBF6}" type="presOf" srcId="{1FDD5711-041F-4474-A431-6F24BF0899C9}" destId="{F064F8B2-2939-4F46-B566-84B34B5E746E}" srcOrd="0" destOrd="0" presId="urn:microsoft.com/office/officeart/2005/8/layout/architecture"/>
    <dgm:cxn modelId="{FD38A799-A844-46F0-8CE8-0AFED79885D8}" type="presOf" srcId="{D9D542EB-D693-4F77-B140-F3451170E7D8}" destId="{3E82E42B-C0CB-431E-866D-B7D0824FC505}" srcOrd="0" destOrd="0" presId="urn:microsoft.com/office/officeart/2005/8/layout/architecture"/>
    <dgm:cxn modelId="{D63D5D9E-2CD6-4981-8F30-59B169E36825}" type="presOf" srcId="{BC2F7157-FA1E-4C80-B424-6EA8493F7514}" destId="{5DB3CFA5-099B-4FDC-B7B6-BE30B89BFFFB}" srcOrd="0" destOrd="0" presId="urn:microsoft.com/office/officeart/2005/8/layout/architecture"/>
    <dgm:cxn modelId="{46EE41A1-1E2F-4965-A413-2BF69A237CA9}" srcId="{89B392D9-0CB7-4ED6-B3A2-3C9C5EF15811}" destId="{BC2F7157-FA1E-4C80-B424-6EA8493F7514}" srcOrd="0" destOrd="0" parTransId="{C0E69902-7E28-4D3C-91BC-8CAB3A7F78B1}" sibTransId="{81A12AF2-5732-4EFC-BCC8-FAC96DF0462F}"/>
    <dgm:cxn modelId="{EB4E67A2-AB95-4FDD-BE58-0376C1E2BBA2}" srcId="{D9D542EB-D693-4F77-B140-F3451170E7D8}" destId="{63ACA25A-6CC6-4035-9B99-0AEF0F3DD5F2}" srcOrd="0" destOrd="0" parTransId="{BC1E2D4A-C410-402B-AD86-9602111BD0C6}" sibTransId="{3FED402E-86FC-412D-B210-31557EC3DEB3}"/>
    <dgm:cxn modelId="{B6C28AA6-2A45-4F00-9E68-F8BF0A64A3AA}" srcId="{63ACA25A-6CC6-4035-9B99-0AEF0F3DD5F2}" destId="{89B392D9-0CB7-4ED6-B3A2-3C9C5EF15811}" srcOrd="0" destOrd="0" parTransId="{FA175BD6-1F0F-4268-BDA0-45261543BBDC}" sibTransId="{9D4E64E5-2CD1-46A7-8FA2-5335FA032259}"/>
    <dgm:cxn modelId="{E2C193BB-E81C-420A-B913-6FA32E35A574}" type="presOf" srcId="{63ACA25A-6CC6-4035-9B99-0AEF0F3DD5F2}" destId="{D56F94DF-B747-4FAD-982C-18ED174CE7B7}" srcOrd="0" destOrd="0" presId="urn:microsoft.com/office/officeart/2005/8/layout/architecture"/>
    <dgm:cxn modelId="{93FFC0BD-BE6E-45F0-A90D-DB64244DA892}" type="presOf" srcId="{CA0B438F-F00B-415B-B711-8CFF22A52ED2}" destId="{C240D476-B14D-4B2E-97DC-8B1C66A8757C}" srcOrd="0" destOrd="0" presId="urn:microsoft.com/office/officeart/2005/8/layout/architecture"/>
    <dgm:cxn modelId="{5D5FD9C4-1B9E-474D-BB82-9545C3D90508}" srcId="{BC2F7157-FA1E-4C80-B424-6EA8493F7514}" destId="{CA0B438F-F00B-415B-B711-8CFF22A52ED2}" srcOrd="0" destOrd="0" parTransId="{1E43F71C-CE73-4932-8FC4-926092415EFB}" sibTransId="{76D0F756-1A27-4BAD-8495-1BF2B1E449AC}"/>
    <dgm:cxn modelId="{69B56EE4-4FB3-42F8-9273-C84D3E0CA5F2}" type="presOf" srcId="{FFA4A54C-C2FC-4B93-AEB7-7487E6F6A5E7}" destId="{2794681D-0536-4996-8500-CE85E8BB227E}" srcOrd="0" destOrd="0" presId="urn:microsoft.com/office/officeart/2005/8/layout/architecture"/>
    <dgm:cxn modelId="{0F7B49E5-F521-4378-A6A8-8B1CF321C43C}" type="presOf" srcId="{89B392D9-0CB7-4ED6-B3A2-3C9C5EF15811}" destId="{0ED19D9A-70C1-4337-9C08-6EBE6F56AE21}" srcOrd="0" destOrd="0" presId="urn:microsoft.com/office/officeart/2005/8/layout/architecture"/>
    <dgm:cxn modelId="{817E04EF-BAEC-485A-9402-152352FA6957}" srcId="{89B392D9-0CB7-4ED6-B3A2-3C9C5EF15811}" destId="{FFA4A54C-C2FC-4B93-AEB7-7487E6F6A5E7}" srcOrd="1" destOrd="0" parTransId="{B5B5A5C0-27B5-4382-AAAB-4D15967919E2}" sibTransId="{E2709D8D-7852-4B96-97E2-287D74076DD3}"/>
    <dgm:cxn modelId="{3FC2482F-C102-4622-8EFA-929BE0EE63CA}" type="presParOf" srcId="{3E82E42B-C0CB-431E-866D-B7D0824FC505}" destId="{9065DBDC-4CCA-4128-B154-D2A2C8480AE1}" srcOrd="0" destOrd="0" presId="urn:microsoft.com/office/officeart/2005/8/layout/architecture"/>
    <dgm:cxn modelId="{C397B467-F8C3-4765-BF2D-7D055E8183BF}" type="presParOf" srcId="{9065DBDC-4CCA-4128-B154-D2A2C8480AE1}" destId="{D56F94DF-B747-4FAD-982C-18ED174CE7B7}" srcOrd="0" destOrd="0" presId="urn:microsoft.com/office/officeart/2005/8/layout/architecture"/>
    <dgm:cxn modelId="{2AF48CE3-E801-46C8-93B5-F56628C86296}" type="presParOf" srcId="{9065DBDC-4CCA-4128-B154-D2A2C8480AE1}" destId="{F5B785CD-B8DE-4F27-94C9-62F2DBFF3A45}" srcOrd="1" destOrd="0" presId="urn:microsoft.com/office/officeart/2005/8/layout/architecture"/>
    <dgm:cxn modelId="{0D88462B-12AA-4B27-9868-9D0B601322F7}" type="presParOf" srcId="{9065DBDC-4CCA-4128-B154-D2A2C8480AE1}" destId="{59ECEE6B-A9BE-4B95-9D3E-16743A3D3453}" srcOrd="2" destOrd="0" presId="urn:microsoft.com/office/officeart/2005/8/layout/architecture"/>
    <dgm:cxn modelId="{D56E990D-EB0E-47DF-9B15-D147EB7BA46B}" type="presParOf" srcId="{59ECEE6B-A9BE-4B95-9D3E-16743A3D3453}" destId="{39D41743-E3BE-419D-ACE9-529C43FC7FA1}" srcOrd="0" destOrd="0" presId="urn:microsoft.com/office/officeart/2005/8/layout/architecture"/>
    <dgm:cxn modelId="{D2BED8BD-9E4A-4AD5-93C0-F3C103C7F833}" type="presParOf" srcId="{39D41743-E3BE-419D-ACE9-529C43FC7FA1}" destId="{0ED19D9A-70C1-4337-9C08-6EBE6F56AE21}" srcOrd="0" destOrd="0" presId="urn:microsoft.com/office/officeart/2005/8/layout/architecture"/>
    <dgm:cxn modelId="{CCE26EB1-1810-45FE-9070-942652196EB2}" type="presParOf" srcId="{39D41743-E3BE-419D-ACE9-529C43FC7FA1}" destId="{830121C8-6416-4D95-9A49-E0CEF1E5C591}" srcOrd="1" destOrd="0" presId="urn:microsoft.com/office/officeart/2005/8/layout/architecture"/>
    <dgm:cxn modelId="{15340E59-27D3-4AD2-8554-92525117B161}" type="presParOf" srcId="{39D41743-E3BE-419D-ACE9-529C43FC7FA1}" destId="{71BA4ECC-8903-4B6C-9DC8-1EB85A226DE2}" srcOrd="2" destOrd="0" presId="urn:microsoft.com/office/officeart/2005/8/layout/architecture"/>
    <dgm:cxn modelId="{8EAA8C40-4513-4C7C-8B66-BCFC472E42E0}" type="presParOf" srcId="{71BA4ECC-8903-4B6C-9DC8-1EB85A226DE2}" destId="{74440606-E1AC-45A2-8356-68EDE2B1A412}" srcOrd="0" destOrd="0" presId="urn:microsoft.com/office/officeart/2005/8/layout/architecture"/>
    <dgm:cxn modelId="{0D87A3D4-C93E-4A12-BBA2-54E19D7A56BC}" type="presParOf" srcId="{74440606-E1AC-45A2-8356-68EDE2B1A412}" destId="{5DB3CFA5-099B-4FDC-B7B6-BE30B89BFFFB}" srcOrd="0" destOrd="0" presId="urn:microsoft.com/office/officeart/2005/8/layout/architecture"/>
    <dgm:cxn modelId="{7C8BF07A-D020-48EA-BAB4-343BC0816A02}" type="presParOf" srcId="{74440606-E1AC-45A2-8356-68EDE2B1A412}" destId="{899F80C8-F2D3-4A98-93ED-216EA51B2146}" srcOrd="1" destOrd="0" presId="urn:microsoft.com/office/officeart/2005/8/layout/architecture"/>
    <dgm:cxn modelId="{22BEBC6A-5910-4601-B59B-23969F9C0E6A}" type="presParOf" srcId="{74440606-E1AC-45A2-8356-68EDE2B1A412}" destId="{5AB4E2FE-D954-4817-901E-8E3A36497754}" srcOrd="2" destOrd="0" presId="urn:microsoft.com/office/officeart/2005/8/layout/architecture"/>
    <dgm:cxn modelId="{C06EFD93-E7DC-405E-9ABF-F62B6B88CA15}" type="presParOf" srcId="{5AB4E2FE-D954-4817-901E-8E3A36497754}" destId="{702D20D1-8ACD-47B7-8AFD-2313DDDF1A16}" srcOrd="0" destOrd="0" presId="urn:microsoft.com/office/officeart/2005/8/layout/architecture"/>
    <dgm:cxn modelId="{72B92526-E648-4669-99B3-E9B0039ED62D}" type="presParOf" srcId="{702D20D1-8ACD-47B7-8AFD-2313DDDF1A16}" destId="{C240D476-B14D-4B2E-97DC-8B1C66A8757C}" srcOrd="0" destOrd="0" presId="urn:microsoft.com/office/officeart/2005/8/layout/architecture"/>
    <dgm:cxn modelId="{B0C8D32E-648D-423B-BAED-26E9133902CB}" type="presParOf" srcId="{702D20D1-8ACD-47B7-8AFD-2313DDDF1A16}" destId="{23CE2FE5-7C41-41CC-84CB-2DEFF15FF0D6}" srcOrd="1" destOrd="0" presId="urn:microsoft.com/office/officeart/2005/8/layout/architecture"/>
    <dgm:cxn modelId="{7CE3FD57-D182-4C79-88AF-1BE2EF94B770}" type="presParOf" srcId="{71BA4ECC-8903-4B6C-9DC8-1EB85A226DE2}" destId="{44F148D9-9AB0-4866-98D2-052666251B5D}" srcOrd="1" destOrd="0" presId="urn:microsoft.com/office/officeart/2005/8/layout/architecture"/>
    <dgm:cxn modelId="{3098C1EA-C6FD-495A-8573-4563DB2DEA29}" type="presParOf" srcId="{71BA4ECC-8903-4B6C-9DC8-1EB85A226DE2}" destId="{38E9B54F-A74D-4BE6-BB1C-1D33FB4F5C4D}" srcOrd="2" destOrd="0" presId="urn:microsoft.com/office/officeart/2005/8/layout/architecture"/>
    <dgm:cxn modelId="{B3B4548B-52AD-42DB-96AC-2258CCC973D9}" type="presParOf" srcId="{38E9B54F-A74D-4BE6-BB1C-1D33FB4F5C4D}" destId="{2794681D-0536-4996-8500-CE85E8BB227E}" srcOrd="0" destOrd="0" presId="urn:microsoft.com/office/officeart/2005/8/layout/architecture"/>
    <dgm:cxn modelId="{E23297D1-42AE-42D4-8A11-71CD8ACD07A0}" type="presParOf" srcId="{38E9B54F-A74D-4BE6-BB1C-1D33FB4F5C4D}" destId="{10EA9780-3861-41C3-87C4-1BBA56BEF1F2}" srcOrd="1" destOrd="0" presId="urn:microsoft.com/office/officeart/2005/8/layout/architecture"/>
    <dgm:cxn modelId="{D2006217-4F17-439C-9335-4A5878B6BBFF}" type="presParOf" srcId="{71BA4ECC-8903-4B6C-9DC8-1EB85A226DE2}" destId="{B2ED7813-6A51-4659-AC8A-26E669C36B6A}" srcOrd="3" destOrd="0" presId="urn:microsoft.com/office/officeart/2005/8/layout/architecture"/>
    <dgm:cxn modelId="{B11F1DD0-1AA3-4DD1-9D22-A325A48A3CE5}" type="presParOf" srcId="{71BA4ECC-8903-4B6C-9DC8-1EB85A226DE2}" destId="{9A9D8EA4-F138-4532-8FEF-E4F1BD67F468}" srcOrd="4" destOrd="0" presId="urn:microsoft.com/office/officeart/2005/8/layout/architecture"/>
    <dgm:cxn modelId="{24CA8303-8D45-46B7-9D35-B31AE57A057E}" type="presParOf" srcId="{9A9D8EA4-F138-4532-8FEF-E4F1BD67F468}" destId="{542A4C29-DB3D-4D5C-B6BD-1259BE445AB1}" srcOrd="0" destOrd="0" presId="urn:microsoft.com/office/officeart/2005/8/layout/architecture"/>
    <dgm:cxn modelId="{04E74A8D-6F86-4C22-958B-6FBC510657C2}" type="presParOf" srcId="{9A9D8EA4-F138-4532-8FEF-E4F1BD67F468}" destId="{BBAED204-8381-439B-89E0-1F2DF0373692}" srcOrd="1" destOrd="0" presId="urn:microsoft.com/office/officeart/2005/8/layout/architecture"/>
    <dgm:cxn modelId="{FA38C002-BED4-49D6-82BA-DE3C1E25DE5F}" type="presParOf" srcId="{9A9D8EA4-F138-4532-8FEF-E4F1BD67F468}" destId="{9165C999-9249-4F48-AE9F-2EBB4BFC6413}" srcOrd="2" destOrd="0" presId="urn:microsoft.com/office/officeart/2005/8/layout/architecture"/>
    <dgm:cxn modelId="{61BB4BDB-2075-4305-8912-598DC1CD5DE8}" type="presParOf" srcId="{9165C999-9249-4F48-AE9F-2EBB4BFC6413}" destId="{F99C0EF3-1785-4B13-AE41-1F726BB22418}" srcOrd="0" destOrd="0" presId="urn:microsoft.com/office/officeart/2005/8/layout/architecture"/>
    <dgm:cxn modelId="{68B70904-B0D7-42DE-A887-9EFC9943ED78}" type="presParOf" srcId="{F99C0EF3-1785-4B13-AE41-1F726BB22418}" destId="{F064F8B2-2939-4F46-B566-84B34B5E746E}" srcOrd="0" destOrd="0" presId="urn:microsoft.com/office/officeart/2005/8/layout/architecture"/>
    <dgm:cxn modelId="{E0FB1DDC-DD13-4449-8E17-A932DD089700}" type="presParOf" srcId="{F99C0EF3-1785-4B13-AE41-1F726BB22418}" destId="{627EFE76-A9BF-4D3F-9190-F46D0BBE756A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5641E-88ED-4E06-B56C-F137F85C26E7}">
      <dsp:nvSpPr>
        <dsp:cNvPr id="0" name=""/>
        <dsp:cNvSpPr/>
      </dsp:nvSpPr>
      <dsp:spPr>
        <a:xfrm>
          <a:off x="0" y="467316"/>
          <a:ext cx="6513603" cy="9509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Chris Smith</a:t>
          </a:r>
        </a:p>
      </dsp:txBody>
      <dsp:txXfrm>
        <a:off x="46424" y="513740"/>
        <a:ext cx="6420755" cy="858142"/>
      </dsp:txXfrm>
    </dsp:sp>
    <dsp:sp modelId="{D5D9F818-25C1-47B9-95F3-4C73F97F3F36}">
      <dsp:nvSpPr>
        <dsp:cNvPr id="0" name=""/>
        <dsp:cNvSpPr/>
      </dsp:nvSpPr>
      <dsp:spPr>
        <a:xfrm>
          <a:off x="0" y="1467267"/>
          <a:ext cx="6513603" cy="95099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DevOps Engineer</a:t>
          </a:r>
        </a:p>
      </dsp:txBody>
      <dsp:txXfrm>
        <a:off x="46424" y="1513691"/>
        <a:ext cx="6420755" cy="858142"/>
      </dsp:txXfrm>
    </dsp:sp>
    <dsp:sp modelId="{B80E0519-AFEB-4A2C-8B96-9A5BAB33D643}">
      <dsp:nvSpPr>
        <dsp:cNvPr id="0" name=""/>
        <dsp:cNvSpPr/>
      </dsp:nvSpPr>
      <dsp:spPr>
        <a:xfrm>
          <a:off x="0" y="2467217"/>
          <a:ext cx="6513603" cy="95099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Engineer with 20+ years of IT Professional work experience. A jack-of-all-trades with strong skills in Azure cloud services, MS SQL Server administration, Active Directory, PowerShell, and Troubleshooting.</a:t>
          </a:r>
        </a:p>
      </dsp:txBody>
      <dsp:txXfrm>
        <a:off x="46424" y="2513641"/>
        <a:ext cx="6420755" cy="858142"/>
      </dsp:txXfrm>
    </dsp:sp>
    <dsp:sp modelId="{EC7B3B1C-1B93-4736-8F13-9CC2E53CADAE}">
      <dsp:nvSpPr>
        <dsp:cNvPr id="0" name=""/>
        <dsp:cNvSpPr/>
      </dsp:nvSpPr>
      <dsp:spPr>
        <a:xfrm>
          <a:off x="0" y="3467168"/>
          <a:ext cx="6513603" cy="95099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Twitter:   	@</a:t>
          </a:r>
          <a:r>
            <a:rPr lang="en-US" sz="2400" kern="1200" dirty="0" err="1"/>
            <a:t>chlsmith</a:t>
          </a:r>
          <a:endParaRPr lang="en-US" sz="2400" kern="1200" dirty="0"/>
        </a:p>
      </dsp:txBody>
      <dsp:txXfrm>
        <a:off x="46424" y="3513592"/>
        <a:ext cx="6420755" cy="858142"/>
      </dsp:txXfrm>
    </dsp:sp>
    <dsp:sp modelId="{373AD00E-D1AA-4415-A0BB-FF3F9B710855}">
      <dsp:nvSpPr>
        <dsp:cNvPr id="0" name=""/>
        <dsp:cNvSpPr/>
      </dsp:nvSpPr>
      <dsp:spPr>
        <a:xfrm>
          <a:off x="0" y="4467118"/>
          <a:ext cx="6513603" cy="95099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Email:  		csmith@fusionalliance.com</a:t>
          </a:r>
        </a:p>
      </dsp:txBody>
      <dsp:txXfrm>
        <a:off x="46424" y="4513542"/>
        <a:ext cx="6420755" cy="8581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0DA9B-FBD2-4422-B898-1E6BE83195BC}">
      <dsp:nvSpPr>
        <dsp:cNvPr id="0" name=""/>
        <dsp:cNvSpPr/>
      </dsp:nvSpPr>
      <dsp:spPr>
        <a:xfrm>
          <a:off x="0" y="631406"/>
          <a:ext cx="6513603" cy="14698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The Problem</a:t>
          </a:r>
        </a:p>
      </dsp:txBody>
      <dsp:txXfrm>
        <a:off x="71751" y="703157"/>
        <a:ext cx="6370101" cy="1326328"/>
      </dsp:txXfrm>
    </dsp:sp>
    <dsp:sp modelId="{67B0A1A9-F216-4782-97C0-D851FD54733D}">
      <dsp:nvSpPr>
        <dsp:cNvPr id="0" name=""/>
        <dsp:cNvSpPr/>
      </dsp:nvSpPr>
      <dsp:spPr>
        <a:xfrm>
          <a:off x="0" y="2207797"/>
          <a:ext cx="6513603" cy="146983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How Kubernetes Helps </a:t>
          </a:r>
        </a:p>
      </dsp:txBody>
      <dsp:txXfrm>
        <a:off x="71751" y="2279548"/>
        <a:ext cx="6370101" cy="1326328"/>
      </dsp:txXfrm>
    </dsp:sp>
    <dsp:sp modelId="{64F02F87-DECE-4E88-891A-2B41CC1C3539}">
      <dsp:nvSpPr>
        <dsp:cNvPr id="0" name=""/>
        <dsp:cNvSpPr/>
      </dsp:nvSpPr>
      <dsp:spPr>
        <a:xfrm>
          <a:off x="0" y="3784188"/>
          <a:ext cx="6513603" cy="146983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How to actually use Kubernetes without losing your hair</a:t>
          </a:r>
        </a:p>
      </dsp:txBody>
      <dsp:txXfrm>
        <a:off x="71751" y="3855939"/>
        <a:ext cx="6370101" cy="13263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F94DF-B747-4FAD-982C-18ED174CE7B7}">
      <dsp:nvSpPr>
        <dsp:cNvPr id="0" name=""/>
        <dsp:cNvSpPr/>
      </dsp:nvSpPr>
      <dsp:spPr>
        <a:xfrm>
          <a:off x="575" y="3794861"/>
          <a:ext cx="10514449" cy="5542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Worker Node</a:t>
          </a:r>
        </a:p>
      </dsp:txBody>
      <dsp:txXfrm>
        <a:off x="16808" y="3811094"/>
        <a:ext cx="10481983" cy="521782"/>
      </dsp:txXfrm>
    </dsp:sp>
    <dsp:sp modelId="{0ED19D9A-70C1-4337-9C08-6EBE6F56AE21}">
      <dsp:nvSpPr>
        <dsp:cNvPr id="0" name=""/>
        <dsp:cNvSpPr/>
      </dsp:nvSpPr>
      <dsp:spPr>
        <a:xfrm>
          <a:off x="10838" y="3017493"/>
          <a:ext cx="10493923" cy="597658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Kubernetes</a:t>
          </a:r>
        </a:p>
      </dsp:txBody>
      <dsp:txXfrm>
        <a:off x="28343" y="3034998"/>
        <a:ext cx="10458913" cy="562648"/>
      </dsp:txXfrm>
    </dsp:sp>
    <dsp:sp modelId="{5DB3CFA5-099B-4FDC-B7B6-BE30B89BFFFB}">
      <dsp:nvSpPr>
        <dsp:cNvPr id="0" name=""/>
        <dsp:cNvSpPr/>
      </dsp:nvSpPr>
      <dsp:spPr>
        <a:xfrm>
          <a:off x="10838" y="1509860"/>
          <a:ext cx="3402699" cy="132792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Pod1a</a:t>
          </a:r>
        </a:p>
      </dsp:txBody>
      <dsp:txXfrm>
        <a:off x="49732" y="1548754"/>
        <a:ext cx="3324911" cy="1250134"/>
      </dsp:txXfrm>
    </dsp:sp>
    <dsp:sp modelId="{C240D476-B14D-4B2E-97DC-8B1C66A8757C}">
      <dsp:nvSpPr>
        <dsp:cNvPr id="0" name=""/>
        <dsp:cNvSpPr/>
      </dsp:nvSpPr>
      <dsp:spPr>
        <a:xfrm>
          <a:off x="10838" y="2227"/>
          <a:ext cx="3402699" cy="132792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Service1</a:t>
          </a:r>
        </a:p>
      </dsp:txBody>
      <dsp:txXfrm>
        <a:off x="49732" y="41121"/>
        <a:ext cx="3324911" cy="1250134"/>
      </dsp:txXfrm>
    </dsp:sp>
    <dsp:sp modelId="{2794681D-0536-4996-8500-CE85E8BB227E}">
      <dsp:nvSpPr>
        <dsp:cNvPr id="0" name=""/>
        <dsp:cNvSpPr/>
      </dsp:nvSpPr>
      <dsp:spPr>
        <a:xfrm>
          <a:off x="3556450" y="1509860"/>
          <a:ext cx="3402699" cy="132792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Pod1b</a:t>
          </a:r>
        </a:p>
      </dsp:txBody>
      <dsp:txXfrm>
        <a:off x="3595344" y="1548754"/>
        <a:ext cx="3324911" cy="1250134"/>
      </dsp:txXfrm>
    </dsp:sp>
    <dsp:sp modelId="{542A4C29-DB3D-4D5C-B6BD-1259BE445AB1}">
      <dsp:nvSpPr>
        <dsp:cNvPr id="0" name=""/>
        <dsp:cNvSpPr/>
      </dsp:nvSpPr>
      <dsp:spPr>
        <a:xfrm>
          <a:off x="7102062" y="1509860"/>
          <a:ext cx="3402699" cy="1327922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Pod2</a:t>
          </a:r>
        </a:p>
      </dsp:txBody>
      <dsp:txXfrm>
        <a:off x="7140956" y="1548754"/>
        <a:ext cx="3324911" cy="1250134"/>
      </dsp:txXfrm>
    </dsp:sp>
    <dsp:sp modelId="{F064F8B2-2939-4F46-B566-84B34B5E746E}">
      <dsp:nvSpPr>
        <dsp:cNvPr id="0" name=""/>
        <dsp:cNvSpPr/>
      </dsp:nvSpPr>
      <dsp:spPr>
        <a:xfrm>
          <a:off x="7102062" y="2227"/>
          <a:ext cx="3402699" cy="1327922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Service2</a:t>
          </a:r>
        </a:p>
      </dsp:txBody>
      <dsp:txXfrm>
        <a:off x="7140956" y="41121"/>
        <a:ext cx="3324911" cy="12501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9171-247E-4A1A-BA1B-AAD2AD5B7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B436D-9951-4808-8AEF-BBAE4A189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F2311-6AA4-4103-87AF-94D859DBD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6E143-151E-402D-AA75-110BE933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BCBFA-5F59-427F-879F-917D361DE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1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44650-9637-47C3-8B42-C0007110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D223D-DDC0-4830-BE61-1674CF66C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36C1B-0709-4C49-94D6-6EA71ABA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A61D8-C7E9-4D58-8CFB-E50A5513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2CA3D-EFD7-4F07-A91E-B4F5576B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7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4367D9-539F-4357-BE0C-7D9A38FCE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24E05-4A37-4E07-8DB6-AFE6CCBE1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56F7A-18A9-4D91-9C1D-05AC6687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0FC40-4F8A-4CE4-8ED4-233449A5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7CFF6-3370-48F6-9828-50F5F3D3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3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BCFD-6A72-4479-B3CA-F78F98F8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566AE-8316-483E-82EC-BE44F7B91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C5DB0-37D2-48BE-AB29-DEDAAB47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56B08-5C26-450B-96F2-932BC009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633CE-1A63-4BEC-91F9-D33C6903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3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ABC06-2BD9-44B6-9BBE-51BBF0496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B6145-1C56-4720-BA29-E93EABD93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EBB64-34F9-45AE-B68D-47E134137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1D488-2120-4D60-94C4-36596CC0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6EA22-C07E-4497-9375-B709983C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2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D391-5B77-46E8-8E54-3EAB8F54A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90ABD-2146-40BA-AAC4-85D1BBD96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3BD3E-C153-46FF-ABE9-8B56F84A9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B633A-F228-48C8-87F1-0CC7E841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F5073-8982-4570-8825-A90FD6D6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05496-8C52-4B07-95C6-816BBE55F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3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DBD4F-51AD-4FAA-892A-16C6CBB0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C7064-78E4-4389-90F8-78835F416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0167D-1CF6-4B20-86C7-9268982B8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5EB0B-9FA1-40F3-AA05-9EA4D101D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98F9C-2287-461C-8B95-C2CA5BA57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49B8FC-C065-4BBF-94A8-4EFC4576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B8E2E-8460-4605-A4FD-9ACEC0ED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9E8C37-5DA2-4EFD-AFA3-4F2F165A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1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367F3-23D7-488D-A6A2-3213F321E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4530D-84E7-4CD8-A5F9-3DC78DBA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EC162D-26CA-4FC5-9A88-B4961030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6819B-71E2-49DA-A6FB-38BFA1D4D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0320A3-4818-4B92-B75A-18FB733E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6EB351-F7F2-4912-8876-427F66B8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C2782-D16B-4B50-BFB6-D1F18372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8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31D39-678D-4FC1-94E1-CDD2620D6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8C650-1046-4266-ACCF-7D50C58BB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55018-66E4-495D-885B-C6BDED812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BAAC1-1388-4149-96D4-6E838A7E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3C3DC-5849-4F9E-AB3E-E19E5BAA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41652-EACD-4BF8-B799-E6FAB6BA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7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2D5B-2822-4E35-A728-75DFBB01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C8137-D83A-4017-B4F0-452531C58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D26FC-4EBE-4C81-8E3A-F5FF1B3B8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08AE5-6B7C-4124-BDAA-C2A0C21B1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7283B-F0A5-4202-AA1A-3796A1F2E44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D7CD6-2EDC-4022-AE6D-3DE4738F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26B61-CC27-4AEC-817E-EA56FDB5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1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8D905-FF7A-489D-BD52-60198158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4804D-979E-4ED6-B57E-99278443E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DB267-BFF8-4B10-8408-975E95245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7283B-F0A5-4202-AA1A-3796A1F2E447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CB9A9-C0ED-4F87-863D-17B79E94D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C4E97-25CD-4376-AB1C-4E7EC4C2C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87DEE-F1FA-4D25-B474-C3EC6DB7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7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ada/kubectl-pronounciation" TargetMode="External"/><Relationship Id="rId2" Type="http://schemas.openxmlformats.org/officeDocument/2006/relationships/hyperlink" Target="https://kubernetes.io/docs/tasks/tools/install-kubectl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elm.sh/docs/" TargetMode="External"/><Relationship Id="rId2" Type="http://schemas.openxmlformats.org/officeDocument/2006/relationships/hyperlink" Target="https://kubernetes.io/docs/home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hyperlink" Target="https://azure.microsoft.com/en-us/resources/kubernetes-up-and-running/" TargetMode="External"/><Relationship Id="rId4" Type="http://schemas.openxmlformats.org/officeDocument/2006/relationships/hyperlink" Target="https://hub.helm.sh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/minikub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docker.com/docker-for-windows/kubernet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E18CF8-EC34-4242-8199-6DD128BFC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Using Kubernetes</a:t>
            </a:r>
            <a:br>
              <a:rPr lang="en-US" sz="4800">
                <a:solidFill>
                  <a:srgbClr val="FFFFFF"/>
                </a:solidFill>
              </a:rPr>
            </a:b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C14F6-1274-4FB6-8E4A-95C4A881D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Mission Control for Containers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A7BA9E1-1BBE-4CE3-BB8E-C9E1FA40F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1589786"/>
            <a:ext cx="6553545" cy="368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82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56BD-44F4-4FF8-91A5-D35CB4DF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7B2C1-6DF7-4BEE-B461-FFECB832A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kubectl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https://kubernetes.io/docs/tasks/tools/install-kubectl/</a:t>
            </a:r>
            <a:endParaRPr lang="en-US" dirty="0"/>
          </a:p>
          <a:p>
            <a:r>
              <a:rPr lang="en-US" dirty="0" err="1"/>
              <a:t>Pronouced</a:t>
            </a:r>
            <a:r>
              <a:rPr lang="en-US" dirty="0"/>
              <a:t> all kinds of ways:  </a:t>
            </a:r>
            <a:r>
              <a:rPr lang="en-US" dirty="0">
                <a:hlinkClick r:id="rId3"/>
              </a:rPr>
              <a:t>https://github.com/saada/kubectl-pronounciation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6A8F03-1FC7-48EE-A4A8-22FAE2675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436287"/>
              </p:ext>
            </p:extLst>
          </p:nvPr>
        </p:nvGraphicFramePr>
        <p:xfrm>
          <a:off x="985420" y="3694308"/>
          <a:ext cx="1036838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9543">
                  <a:extLst>
                    <a:ext uri="{9D8B030D-6E8A-4147-A177-3AD203B41FA5}">
                      <a16:colId xmlns:a16="http://schemas.microsoft.com/office/drawing/2014/main" val="158179792"/>
                    </a:ext>
                  </a:extLst>
                </a:gridCol>
                <a:gridCol w="6488837">
                  <a:extLst>
                    <a:ext uri="{9D8B030D-6E8A-4147-A177-3AD203B41FA5}">
                      <a16:colId xmlns:a16="http://schemas.microsoft.com/office/drawing/2014/main" val="317107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69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Kubectl</a:t>
                      </a:r>
                      <a:r>
                        <a:rPr lang="en-US" dirty="0"/>
                        <a:t> get pods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Lists the pods running 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655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Kubectl</a:t>
                      </a:r>
                      <a:r>
                        <a:rPr lang="en-US" dirty="0"/>
                        <a:t> get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Lists the service running in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30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Kubectl</a:t>
                      </a:r>
                      <a:r>
                        <a:rPr lang="en-US" dirty="0"/>
                        <a:t> port-forward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Forwards a local TCP port to a port on a service or pod within the cluster so you can interact with the running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34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Kubectl</a:t>
                      </a:r>
                      <a:r>
                        <a:rPr lang="en-US" dirty="0"/>
                        <a:t> config get-context/use-context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Switches your client from one k8s cluster to another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423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22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1E46-F181-4C14-89B8-14D0DC17B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Now What?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6B229AE-80C9-4323-9EE5-94D0DC5C0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9458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53113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10231-8838-4C03-B8A1-DD237D73C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Helm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07977-645C-4DA5-A3A9-EB500BB94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/>
          </a:bodyPr>
          <a:lstStyle/>
          <a:p>
            <a:r>
              <a:rPr lang="en-US" sz="1800" dirty="0"/>
              <a:t>“The Package Manager for Kubernetes” – from Helm Website</a:t>
            </a:r>
          </a:p>
          <a:p>
            <a:r>
              <a:rPr lang="en-US" sz="1800" dirty="0"/>
              <a:t>“Like apt for Kubernetes” - from other talks</a:t>
            </a:r>
          </a:p>
          <a:p>
            <a:r>
              <a:rPr lang="en-US" sz="1800" dirty="0"/>
              <a:t>YAML-based </a:t>
            </a:r>
            <a:r>
              <a:rPr lang="en-US" sz="1800" i="1" dirty="0"/>
              <a:t>Charts</a:t>
            </a:r>
            <a:r>
              <a:rPr lang="en-US" sz="1800" dirty="0"/>
              <a:t> define your deployments</a:t>
            </a:r>
          </a:p>
          <a:p>
            <a:r>
              <a:rPr lang="en-US" sz="1800" dirty="0"/>
              <a:t>Charts can be shared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349CE-64B5-4C30-8A1F-3A492A5B85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0" r="19352" b="-1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24618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08206F-F785-49FC-AF4A-321CABA05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E2296-95AA-4975-BEE0-56A7C1EE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Demo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902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411A0-B7EB-4BFD-937C-39ABB1FE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en-US" dirty="0"/>
              <a:t>More Information</a:t>
            </a:r>
          </a:p>
        </p:txBody>
      </p:sp>
      <p:cxnSp>
        <p:nvCxnSpPr>
          <p:cNvPr id="16" name="Straight Arrow Connector 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67357-D4FE-4E84-A27B-ED20FE5D3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Kubernetes Documentation</a:t>
            </a:r>
          </a:p>
          <a:p>
            <a:pPr marL="0" indent="0">
              <a:buNone/>
            </a:pPr>
            <a:r>
              <a:rPr lang="en-US" sz="1900" dirty="0"/>
              <a:t>         </a:t>
            </a:r>
            <a:r>
              <a:rPr lang="en-US" sz="1900" dirty="0">
                <a:hlinkClick r:id="rId2"/>
              </a:rPr>
              <a:t>https://kubernetes.io/docs/home/</a:t>
            </a: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r>
              <a:rPr lang="en-US" sz="1900" dirty="0"/>
              <a:t>Helm Documentation</a:t>
            </a:r>
          </a:p>
          <a:p>
            <a:pPr marL="457200" lvl="1" indent="0">
              <a:buNone/>
            </a:pPr>
            <a:r>
              <a:rPr lang="en-US" sz="1900" dirty="0">
                <a:hlinkClick r:id="rId3"/>
              </a:rPr>
              <a:t>https://helm.sh/docs/</a:t>
            </a:r>
            <a:endParaRPr lang="en-US" sz="1900" dirty="0"/>
          </a:p>
          <a:p>
            <a:pPr marL="457200" lvl="1" indent="0">
              <a:buNone/>
            </a:pPr>
            <a:endParaRPr lang="en-US" sz="1900" dirty="0"/>
          </a:p>
          <a:p>
            <a:r>
              <a:rPr lang="en-US" sz="1900" dirty="0"/>
              <a:t>Tons of Helm Charts</a:t>
            </a:r>
          </a:p>
          <a:p>
            <a:pPr marL="457200" lvl="1" indent="0">
              <a:buNone/>
            </a:pPr>
            <a:r>
              <a:rPr lang="en-US" sz="1900" dirty="0">
                <a:hlinkClick r:id="rId4"/>
              </a:rPr>
              <a:t>https://hub.helm.sh/</a:t>
            </a:r>
            <a:r>
              <a:rPr lang="en-US" sz="1900" dirty="0"/>
              <a:t> </a:t>
            </a:r>
          </a:p>
          <a:p>
            <a:pPr marL="457200" lvl="1" indent="0">
              <a:buNone/>
            </a:pPr>
            <a:endParaRPr lang="en-US" sz="1900" dirty="0"/>
          </a:p>
          <a:p>
            <a:r>
              <a:rPr lang="en-US" sz="1900" dirty="0"/>
              <a:t>Kubernetes Up and Running</a:t>
            </a:r>
          </a:p>
          <a:p>
            <a:pPr marL="457200" lvl="1" indent="0">
              <a:buNone/>
            </a:pPr>
            <a:r>
              <a:rPr lang="en-US" sz="1900" dirty="0">
                <a:hlinkClick r:id="rId5"/>
              </a:rPr>
              <a:t>https://azure.microsoft.com/en-us/resources/kubernetes-up-and-running/</a:t>
            </a:r>
            <a:endParaRPr lang="en-US" sz="19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FEA5C-BB1E-4223-BE2B-45828B83B30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6" r="12492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6625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AE178-AE78-4537-BA2C-C244E4504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About 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8B5E04-62D9-4E0B-82E6-BF759EC6D0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80683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804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D7FB2-FA1F-465B-A729-D41DB2FF4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Points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73914F7-F9C8-4160-B416-0B6A09B97C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52381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8453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E2296-95AA-4975-BEE0-56A7C1EE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Problem(s)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DA3C1E-6C03-4B0E-8C14-F0FCEDB9F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945" y="2863093"/>
            <a:ext cx="5009671" cy="327799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D9C7FE-BAA4-47F8-BC2A-E3FD2DE6BC66}"/>
              </a:ext>
            </a:extLst>
          </p:cNvPr>
          <p:cNvSpPr txBox="1"/>
          <p:nvPr/>
        </p:nvSpPr>
        <p:spPr>
          <a:xfrm>
            <a:off x="5548543" y="716913"/>
            <a:ext cx="602483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Too many containers</a:t>
            </a:r>
          </a:p>
          <a:p>
            <a:r>
              <a:rPr lang="en-US" sz="2400" dirty="0"/>
              <a:t>Too many places to put them</a:t>
            </a:r>
          </a:p>
          <a:p>
            <a:r>
              <a:rPr lang="en-US" sz="2400" dirty="0"/>
              <a:t>Too many unknown resource requirements</a:t>
            </a:r>
          </a:p>
          <a:p>
            <a:r>
              <a:rPr lang="en-US" sz="2400" dirty="0"/>
              <a:t>How do we make all this work?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59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6FCE-D6F5-46FC-90B9-F930AEBF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/>
          </a:bodyPr>
          <a:lstStyle/>
          <a:p>
            <a:r>
              <a:rPr lang="en-US" dirty="0"/>
              <a:t>What Kubernetes Does 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56845-E710-4153-B1BE-90E718B57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Provides management of container deployments</a:t>
            </a:r>
          </a:p>
          <a:p>
            <a:r>
              <a:rPr lang="en-US" sz="2000" dirty="0"/>
              <a:t>Provides a communication mechanism for the pods to talk to each other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B0F577-41AD-4BBB-A35D-0B5344ED3C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49"/>
          <a:stretch/>
        </p:blipFill>
        <p:spPr>
          <a:xfrm>
            <a:off x="6090612" y="10"/>
            <a:ext cx="6101387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19937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8170F-4D5A-4838-A138-9734173F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en-US"/>
              <a:t>What Kubernetes Does (2 of 2)</a:t>
            </a:r>
            <a:endParaRPr lang="en-US" dirty="0"/>
          </a:p>
        </p:txBody>
      </p:sp>
      <p:cxnSp>
        <p:nvCxnSpPr>
          <p:cNvPr id="15" name="Straight Connector 8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82A105A-A8E0-44AE-AF4C-0814E01DD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23" y="2811104"/>
            <a:ext cx="3366480" cy="28805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AC1DB-3130-4129-BB88-E95A4EB06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en-US" sz="2400"/>
              <a:t>Places containers into </a:t>
            </a:r>
            <a:r>
              <a:rPr lang="en-US" sz="2400" b="1" i="1"/>
              <a:t>Pods</a:t>
            </a:r>
            <a:r>
              <a:rPr lang="en-US" sz="2400"/>
              <a:t> which get placed onto the appropriate </a:t>
            </a:r>
            <a:r>
              <a:rPr lang="en-US" sz="2400" b="1" i="1"/>
              <a:t>Worker Nodes</a:t>
            </a:r>
          </a:p>
          <a:p>
            <a:r>
              <a:rPr lang="en-US" sz="2400"/>
              <a:t>Monitors pods and replaces them upon failure</a:t>
            </a:r>
          </a:p>
          <a:p>
            <a:r>
              <a:rPr lang="en-US" sz="2400"/>
              <a:t>Provides mechanisms for rolling pod upgrades to minimize downtime and for rollbacks upon failures</a:t>
            </a:r>
          </a:p>
          <a:p>
            <a:endParaRPr lang="en-US" sz="2400" b="1" i="1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2192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EE929-950F-471F-9E51-42A4B3EAA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 dirty="0"/>
              <a:t>How Kubernetes Does All This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098D6B-CD79-40DF-B509-21400F296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1749041"/>
            <a:ext cx="6702552" cy="4457197"/>
          </a:xfrm>
          <a:prstGeom prst="rect">
            <a:avLst/>
          </a:prstGeom>
        </p:spPr>
      </p:pic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D7ABE-A837-4EB1-91F9-4EB77F426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Kubernetes Master Services manage everything for you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Scheduler determines where to place your pods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Worker Nodes run your containers</a:t>
            </a:r>
          </a:p>
        </p:txBody>
      </p:sp>
    </p:spTree>
    <p:extLst>
      <p:ext uri="{BB962C8B-B14F-4D97-AF65-F5344CB8AC3E}">
        <p14:creationId xmlns:p14="http://schemas.microsoft.com/office/powerpoint/2010/main" val="905410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60B56-5E0F-40A8-972E-5953CA8CF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Abstracted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8F37A7A2-E6CC-4A59-9C1F-1194895F7E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6635783"/>
              </p:ext>
            </p:extLst>
          </p:nvPr>
        </p:nvGraphicFramePr>
        <p:xfrm>
          <a:off x="990600" y="19780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8EAE6B4-410A-4670-A6B8-0A5FCB7CA39B}"/>
              </a:ext>
            </a:extLst>
          </p:cNvPr>
          <p:cNvSpPr/>
          <p:nvPr/>
        </p:nvSpPr>
        <p:spPr>
          <a:xfrm>
            <a:off x="838200" y="1793289"/>
            <a:ext cx="7196091" cy="31160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EDF445-3CDD-4ED7-84B3-4720B6E61C77}"/>
              </a:ext>
            </a:extLst>
          </p:cNvPr>
          <p:cNvSpPr/>
          <p:nvPr/>
        </p:nvSpPr>
        <p:spPr>
          <a:xfrm>
            <a:off x="8034291" y="1793289"/>
            <a:ext cx="3548109" cy="31160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D95F8-2231-4435-886C-95DE4A45EB86}"/>
              </a:ext>
            </a:extLst>
          </p:cNvPr>
          <p:cNvSpPr txBox="1"/>
          <p:nvPr/>
        </p:nvSpPr>
        <p:spPr>
          <a:xfrm>
            <a:off x="9015936" y="1423957"/>
            <a:ext cx="1508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Deployment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950991-9150-4B24-9139-AE876648CDCB}"/>
              </a:ext>
            </a:extLst>
          </p:cNvPr>
          <p:cNvSpPr txBox="1"/>
          <p:nvPr/>
        </p:nvSpPr>
        <p:spPr>
          <a:xfrm>
            <a:off x="3681936" y="1423957"/>
            <a:ext cx="1508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Deployment 1</a:t>
            </a:r>
          </a:p>
        </p:txBody>
      </p:sp>
    </p:spTree>
    <p:extLst>
      <p:ext uri="{BB962C8B-B14F-4D97-AF65-F5344CB8AC3E}">
        <p14:creationId xmlns:p14="http://schemas.microsoft.com/office/powerpoint/2010/main" val="14099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5FF23-C699-40B2-9D04-D412A61FC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 dirty="0"/>
              <a:t>Running K8S on Your Own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6AE35-73E5-4E5F-AD6B-CE440AEDA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1992009"/>
            <a:ext cx="6702552" cy="397126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34058-258C-4E46-BFD4-61DAEBBEB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US" sz="1800" dirty="0" err="1"/>
              <a:t>Minikube</a:t>
            </a:r>
            <a:r>
              <a:rPr lang="en-US" sz="1800" dirty="0"/>
              <a:t> (</a:t>
            </a:r>
            <a:r>
              <a:rPr lang="en-US" sz="1800" dirty="0">
                <a:hlinkClick r:id="rId3"/>
              </a:rPr>
              <a:t>https://github.com/kubernetes/minikube</a:t>
            </a:r>
            <a:r>
              <a:rPr lang="en-US" sz="1800" dirty="0"/>
              <a:t>)</a:t>
            </a:r>
          </a:p>
          <a:p>
            <a:endParaRPr lang="en-US" sz="1800" dirty="0"/>
          </a:p>
          <a:p>
            <a:r>
              <a:rPr lang="en-US" sz="1800" dirty="0"/>
              <a:t>Built-in Kubernetes with Docker for Windows (</a:t>
            </a:r>
            <a:r>
              <a:rPr lang="en-US" sz="1800" dirty="0">
                <a:hlinkClick r:id="rId4"/>
              </a:rPr>
              <a:t>https://docs.docker.com/docker-for-windows/kubernetes/</a:t>
            </a:r>
            <a:r>
              <a:rPr lang="en-US" sz="1800" dirty="0"/>
              <a:t>)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01131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419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Using Kubernetes </vt:lpstr>
      <vt:lpstr>About Me</vt:lpstr>
      <vt:lpstr>The Points</vt:lpstr>
      <vt:lpstr>The Problem(s)</vt:lpstr>
      <vt:lpstr>What Kubernetes Does (1 of 2)</vt:lpstr>
      <vt:lpstr>What Kubernetes Does (2 of 2)</vt:lpstr>
      <vt:lpstr>How Kubernetes Does All This</vt:lpstr>
      <vt:lpstr>Kubernetes Abstracted</vt:lpstr>
      <vt:lpstr>Running K8S on Your Own</vt:lpstr>
      <vt:lpstr>Interacting with Kubernetes</vt:lpstr>
      <vt:lpstr>Now What?</vt:lpstr>
      <vt:lpstr>Helm</vt:lpstr>
      <vt:lpstr>Demo</vt:lpstr>
      <vt:lpstr>More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Kubernetes </dc:title>
  <dc:creator>Smith, Christopher (NonEmp)</dc:creator>
  <cp:lastModifiedBy>Smith, Christopher (NonEmp)</cp:lastModifiedBy>
  <cp:revision>3</cp:revision>
  <dcterms:created xsi:type="dcterms:W3CDTF">2020-02-24T13:21:16Z</dcterms:created>
  <dcterms:modified xsi:type="dcterms:W3CDTF">2020-02-25T20:58:48Z</dcterms:modified>
</cp:coreProperties>
</file>