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5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commons.wikimedia.org/wiki/File:Hamster_in_hand.jpg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Microsoft/mssql-docker" TargetMode="External"/><Relationship Id="rId1" Type="http://schemas.openxmlformats.org/officeDocument/2006/relationships/hyperlink" Target="https://hub.docker.com/" TargetMode="Externa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://commons.wikimedia.org/wiki/File:Hamster_in_hand.jpg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github.com/Microsoft/mssql-docker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/>
            <a:t>The basics how to run Docker containers locally on Windows 10.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389A6-25D1-460B-8295-B747FFA40C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EFBFB4-46F8-4C76-A0E6-011F982349B8}">
      <dgm:prSet/>
      <dgm:spPr/>
      <dgm:t>
        <a:bodyPr/>
        <a:lstStyle/>
        <a:p>
          <a:r>
            <a:rPr lang="en-US"/>
            <a:t>Docker for Windows</a:t>
          </a:r>
        </a:p>
      </dgm:t>
    </dgm:pt>
    <dgm:pt modelId="{2A9AC5A6-5263-4E0E-A3E1-9D0A8A1DCF0B}" type="parTrans" cxnId="{1343200C-0B0B-4D44-9DC3-3FCB819AF943}">
      <dgm:prSet/>
      <dgm:spPr/>
      <dgm:t>
        <a:bodyPr/>
        <a:lstStyle/>
        <a:p>
          <a:endParaRPr lang="en-US"/>
        </a:p>
      </dgm:t>
    </dgm:pt>
    <dgm:pt modelId="{A2748E44-74B8-46BC-BBA9-D6CC6AB3A265}" type="sibTrans" cxnId="{1343200C-0B0B-4D44-9DC3-3FCB819AF943}">
      <dgm:prSet/>
      <dgm:spPr/>
      <dgm:t>
        <a:bodyPr/>
        <a:lstStyle/>
        <a:p>
          <a:endParaRPr lang="en-US"/>
        </a:p>
      </dgm:t>
    </dgm:pt>
    <dgm:pt modelId="{79E26269-329D-497D-8A14-B44BA9098D05}">
      <dgm:prSet/>
      <dgm:spPr/>
      <dgm:t>
        <a:bodyPr/>
        <a:lstStyle/>
        <a:p>
          <a:r>
            <a:rPr lang="en-US"/>
            <a:t>MsSql Server for Linux		</a:t>
          </a:r>
        </a:p>
      </dgm:t>
    </dgm:pt>
    <dgm:pt modelId="{8FD99DD0-0C9C-4239-A51A-84DD3C585335}" type="parTrans" cxnId="{7827F6A7-C7F1-4DF1-86FD-717CB4850F19}">
      <dgm:prSet/>
      <dgm:spPr/>
      <dgm:t>
        <a:bodyPr/>
        <a:lstStyle/>
        <a:p>
          <a:endParaRPr lang="en-US"/>
        </a:p>
      </dgm:t>
    </dgm:pt>
    <dgm:pt modelId="{B940FB52-21D0-4F0C-86DD-E28D84065294}" type="sibTrans" cxnId="{7827F6A7-C7F1-4DF1-86FD-717CB4850F19}">
      <dgm:prSet/>
      <dgm:spPr/>
      <dgm:t>
        <a:bodyPr/>
        <a:lstStyle/>
        <a:p>
          <a:endParaRPr lang="en-US"/>
        </a:p>
      </dgm:t>
    </dgm:pt>
    <dgm:pt modelId="{84D40023-DB31-4D70-AC49-AEF6726CBB34}" type="pres">
      <dgm:prSet presAssocID="{48D389A6-25D1-460B-8295-B747FFA40C51}" presName="root" presStyleCnt="0">
        <dgm:presLayoutVars>
          <dgm:dir/>
          <dgm:resizeHandles val="exact"/>
        </dgm:presLayoutVars>
      </dgm:prSet>
      <dgm:spPr/>
    </dgm:pt>
    <dgm:pt modelId="{B1A07E59-622B-45A9-A824-D8804911F08B}" type="pres">
      <dgm:prSet presAssocID="{28EFBFB4-46F8-4C76-A0E6-011F982349B8}" presName="compNode" presStyleCnt="0"/>
      <dgm:spPr/>
    </dgm:pt>
    <dgm:pt modelId="{912E8A7F-B3E7-422C-BF2A-0AD1372423C8}" type="pres">
      <dgm:prSet presAssocID="{28EFBFB4-46F8-4C76-A0E6-011F982349B8}" presName="bgRect" presStyleLbl="bgShp" presStyleIdx="0" presStyleCnt="2"/>
      <dgm:spPr/>
    </dgm:pt>
    <dgm:pt modelId="{CD43B439-085D-4942-BF31-9B641301DCE8}" type="pres">
      <dgm:prSet presAssocID="{28EFBFB4-46F8-4C76-A0E6-011F982349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65644FE-E583-4605-B2C0-787DFAA69F7D}" type="pres">
      <dgm:prSet presAssocID="{28EFBFB4-46F8-4C76-A0E6-011F982349B8}" presName="spaceRect" presStyleCnt="0"/>
      <dgm:spPr/>
    </dgm:pt>
    <dgm:pt modelId="{879D06F9-B6C9-40B1-9F4E-AA86651AA123}" type="pres">
      <dgm:prSet presAssocID="{28EFBFB4-46F8-4C76-A0E6-011F982349B8}" presName="parTx" presStyleLbl="revTx" presStyleIdx="0" presStyleCnt="2">
        <dgm:presLayoutVars>
          <dgm:chMax val="0"/>
          <dgm:chPref val="0"/>
        </dgm:presLayoutVars>
      </dgm:prSet>
      <dgm:spPr/>
    </dgm:pt>
    <dgm:pt modelId="{BF4A8814-0E07-48BF-8FEA-69E5BC44ECBD}" type="pres">
      <dgm:prSet presAssocID="{A2748E44-74B8-46BC-BBA9-D6CC6AB3A265}" presName="sibTrans" presStyleCnt="0"/>
      <dgm:spPr/>
    </dgm:pt>
    <dgm:pt modelId="{1398AA25-3F04-498F-8AAF-751A1E0F9FB1}" type="pres">
      <dgm:prSet presAssocID="{79E26269-329D-497D-8A14-B44BA9098D05}" presName="compNode" presStyleCnt="0"/>
      <dgm:spPr/>
    </dgm:pt>
    <dgm:pt modelId="{CAF15B33-074B-4E58-8D73-0ECF345FDB82}" type="pres">
      <dgm:prSet presAssocID="{79E26269-329D-497D-8A14-B44BA9098D05}" presName="bgRect" presStyleLbl="bgShp" presStyleIdx="1" presStyleCnt="2"/>
      <dgm:spPr/>
    </dgm:pt>
    <dgm:pt modelId="{5897E8B4-23B4-41C8-9B57-F4DBCFB13F99}" type="pres">
      <dgm:prSet presAssocID="{79E26269-329D-497D-8A14-B44BA9098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6AB8D41-A03E-4FBA-B1CA-FA71ADB6C98D}" type="pres">
      <dgm:prSet presAssocID="{79E26269-329D-497D-8A14-B44BA9098D05}" presName="spaceRect" presStyleCnt="0"/>
      <dgm:spPr/>
    </dgm:pt>
    <dgm:pt modelId="{280F75D4-2822-420D-935D-835FD1FE8B30}" type="pres">
      <dgm:prSet presAssocID="{79E26269-329D-497D-8A14-B44BA9098D0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43200C-0B0B-4D44-9DC3-3FCB819AF943}" srcId="{48D389A6-25D1-460B-8295-B747FFA40C51}" destId="{28EFBFB4-46F8-4C76-A0E6-011F982349B8}" srcOrd="0" destOrd="0" parTransId="{2A9AC5A6-5263-4E0E-A3E1-9D0A8A1DCF0B}" sibTransId="{A2748E44-74B8-46BC-BBA9-D6CC6AB3A265}"/>
    <dgm:cxn modelId="{79C7E610-2325-4E91-9B78-CA094FEA3270}" type="presOf" srcId="{79E26269-329D-497D-8A14-B44BA9098D05}" destId="{280F75D4-2822-420D-935D-835FD1FE8B30}" srcOrd="0" destOrd="0" presId="urn:microsoft.com/office/officeart/2018/2/layout/IconVerticalSolidList"/>
    <dgm:cxn modelId="{29228131-6A39-43B0-9889-5665BA30A8F2}" type="presOf" srcId="{48D389A6-25D1-460B-8295-B747FFA40C51}" destId="{84D40023-DB31-4D70-AC49-AEF6726CBB34}" srcOrd="0" destOrd="0" presId="urn:microsoft.com/office/officeart/2018/2/layout/IconVerticalSolidList"/>
    <dgm:cxn modelId="{98A6C18E-FF16-4F5D-93B7-A752121EE8BB}" type="presOf" srcId="{28EFBFB4-46F8-4C76-A0E6-011F982349B8}" destId="{879D06F9-B6C9-40B1-9F4E-AA86651AA123}" srcOrd="0" destOrd="0" presId="urn:microsoft.com/office/officeart/2018/2/layout/IconVerticalSolidList"/>
    <dgm:cxn modelId="{7827F6A7-C7F1-4DF1-86FD-717CB4850F19}" srcId="{48D389A6-25D1-460B-8295-B747FFA40C51}" destId="{79E26269-329D-497D-8A14-B44BA9098D05}" srcOrd="1" destOrd="0" parTransId="{8FD99DD0-0C9C-4239-A51A-84DD3C585335}" sibTransId="{B940FB52-21D0-4F0C-86DD-E28D84065294}"/>
    <dgm:cxn modelId="{1CDB75DA-B3F1-4597-8951-B7A8A9A4C6B9}" type="presParOf" srcId="{84D40023-DB31-4D70-AC49-AEF6726CBB34}" destId="{B1A07E59-622B-45A9-A824-D8804911F08B}" srcOrd="0" destOrd="0" presId="urn:microsoft.com/office/officeart/2018/2/layout/IconVerticalSolidList"/>
    <dgm:cxn modelId="{BE43C06B-CD95-4C53-B939-65F829EE22D4}" type="presParOf" srcId="{B1A07E59-622B-45A9-A824-D8804911F08B}" destId="{912E8A7F-B3E7-422C-BF2A-0AD1372423C8}" srcOrd="0" destOrd="0" presId="urn:microsoft.com/office/officeart/2018/2/layout/IconVerticalSolidList"/>
    <dgm:cxn modelId="{57D4CD61-30D5-4276-870F-E6A61BC203FA}" type="presParOf" srcId="{B1A07E59-622B-45A9-A824-D8804911F08B}" destId="{CD43B439-085D-4942-BF31-9B641301DCE8}" srcOrd="1" destOrd="0" presId="urn:microsoft.com/office/officeart/2018/2/layout/IconVerticalSolidList"/>
    <dgm:cxn modelId="{BE68C646-53A3-4AC9-A961-2B784AC733B6}" type="presParOf" srcId="{B1A07E59-622B-45A9-A824-D8804911F08B}" destId="{465644FE-E583-4605-B2C0-787DFAA69F7D}" srcOrd="2" destOrd="0" presId="urn:microsoft.com/office/officeart/2018/2/layout/IconVerticalSolidList"/>
    <dgm:cxn modelId="{B86E8FE0-6CA5-4A57-AFD7-BE5AD630C9B5}" type="presParOf" srcId="{B1A07E59-622B-45A9-A824-D8804911F08B}" destId="{879D06F9-B6C9-40B1-9F4E-AA86651AA123}" srcOrd="3" destOrd="0" presId="urn:microsoft.com/office/officeart/2018/2/layout/IconVerticalSolidList"/>
    <dgm:cxn modelId="{E5EDA2DB-4A2B-4B35-9838-C02547FCAC52}" type="presParOf" srcId="{84D40023-DB31-4D70-AC49-AEF6726CBB34}" destId="{BF4A8814-0E07-48BF-8FEA-69E5BC44ECBD}" srcOrd="1" destOrd="0" presId="urn:microsoft.com/office/officeart/2018/2/layout/IconVerticalSolidList"/>
    <dgm:cxn modelId="{AC9A6148-01F9-4A0F-8429-A643BB0044E7}" type="presParOf" srcId="{84D40023-DB31-4D70-AC49-AEF6726CBB34}" destId="{1398AA25-3F04-498F-8AAF-751A1E0F9FB1}" srcOrd="2" destOrd="0" presId="urn:microsoft.com/office/officeart/2018/2/layout/IconVerticalSolidList"/>
    <dgm:cxn modelId="{0A4247DC-7792-4907-809B-BA96EA416A64}" type="presParOf" srcId="{1398AA25-3F04-498F-8AAF-751A1E0F9FB1}" destId="{CAF15B33-074B-4E58-8D73-0ECF345FDB82}" srcOrd="0" destOrd="0" presId="urn:microsoft.com/office/officeart/2018/2/layout/IconVerticalSolidList"/>
    <dgm:cxn modelId="{F4EEBDAF-5DE5-425F-8D5B-1262D0F1FA14}" type="presParOf" srcId="{1398AA25-3F04-498F-8AAF-751A1E0F9FB1}" destId="{5897E8B4-23B4-41C8-9B57-F4DBCFB13F99}" srcOrd="1" destOrd="0" presId="urn:microsoft.com/office/officeart/2018/2/layout/IconVerticalSolidList"/>
    <dgm:cxn modelId="{F568D6AD-C42A-48EE-9C77-82BD51358F83}" type="presParOf" srcId="{1398AA25-3F04-498F-8AAF-751A1E0F9FB1}" destId="{F6AB8D41-A03E-4FBA-B1CA-FA71ADB6C98D}" srcOrd="2" destOrd="0" presId="urn:microsoft.com/office/officeart/2018/2/layout/IconVerticalSolidList"/>
    <dgm:cxn modelId="{18626879-4340-4555-9C76-E8B1D3160086}" type="presParOf" srcId="{1398AA25-3F04-498F-8AAF-751A1E0F9FB1}" destId="{280F75D4-2822-420D-935D-835FD1FE8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 containers are built of a collection of very small images,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  <dgm:extLst/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  <dgm:extLst/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 dirty="0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2BA1B0ED-B7DC-4F19-80A3-E02494A37D2B}">
      <dgm:prSet phldrT="[Text]"/>
      <dgm:spPr/>
      <dgm:t>
        <a:bodyPr/>
        <a:lstStyle/>
        <a:p>
          <a:r>
            <a:rPr lang="en-US" dirty="0"/>
            <a:t>Cross-platform capable, with Linux and Windows containers able to run side-by-side</a:t>
          </a:r>
        </a:p>
      </dgm:t>
    </dgm:pt>
    <dgm:pt modelId="{52973691-1A3E-4774-BEDD-4A2D2A54141F}" type="parTrans" cxnId="{AEE6D833-C1CE-4A79-A308-23E9806A76C0}">
      <dgm:prSet/>
      <dgm:spPr/>
      <dgm:t>
        <a:bodyPr/>
        <a:lstStyle/>
        <a:p>
          <a:endParaRPr lang="en-US"/>
        </a:p>
      </dgm:t>
    </dgm:pt>
    <dgm:pt modelId="{D9324ACF-7825-4C2F-A143-2469ED96E7C3}" type="sibTrans" cxnId="{AEE6D833-C1CE-4A79-A308-23E9806A76C0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6D891DE-7105-437A-B642-7D98D32D0AA1}" type="pres">
      <dgm:prSet presAssocID="{8A461D33-9C46-4762-9951-D1712F138F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6F7E91-D6FC-4B9F-9492-FE931B7B620E}" type="pres">
      <dgm:prSet presAssocID="{3D403A2A-56C4-4390-B40E-653E83A78BE3}" presName="spacer" presStyleCnt="0"/>
      <dgm:spPr/>
    </dgm:pt>
    <dgm:pt modelId="{257E27F3-6BBA-4578-A85A-F240B24C2DB0}" type="pres">
      <dgm:prSet presAssocID="{2BA1B0ED-B7DC-4F19-80A3-E02494A37D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E6D833-C1CE-4A79-A308-23E9806A76C0}" srcId="{0702AF28-F1B3-4C66-90CC-8158807557D0}" destId="{2BA1B0ED-B7DC-4F19-80A3-E02494A37D2B}" srcOrd="3" destOrd="0" parTransId="{52973691-1A3E-4774-BEDD-4A2D2A54141F}" sibTransId="{D9324ACF-7825-4C2F-A143-2469ED96E7C3}"/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5E313889-B632-4FEF-9B16-3042E54C30B9}" type="presOf" srcId="{2BA1B0ED-B7DC-4F19-80A3-E02494A37D2B}" destId="{257E27F3-6BBA-4578-A85A-F240B24C2DB0}" srcOrd="0" destOrd="0" presId="urn:microsoft.com/office/officeart/2005/8/layout/vList2"/>
    <dgm:cxn modelId="{308A0DA0-EE52-400E-8B43-E37CE1C7FB54}" srcId="{0702AF28-F1B3-4C66-90CC-8158807557D0}" destId="{8A461D33-9C46-4762-9951-D1712F138FA3}" srcOrd="2" destOrd="0" parTransId="{8697B090-525E-42DB-925E-CA8D6B8FB4D4}" sibTransId="{3D403A2A-56C4-4390-B40E-653E83A78BE3}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B9781400-FA6F-4F10-93B0-6654C519741A}" type="presParOf" srcId="{6035F616-09F1-4A8B-9200-C652F31D9F57}" destId="{96D891DE-7105-437A-B642-7D98D32D0AA1}" srcOrd="4" destOrd="0" presId="urn:microsoft.com/office/officeart/2005/8/layout/vList2"/>
    <dgm:cxn modelId="{A19DEF6F-5BAC-4006-B272-B8A955C113CE}" type="presParOf" srcId="{6035F616-09F1-4A8B-9200-C652F31D9F57}" destId="{BF6F7E91-D6FC-4B9F-9492-FE931B7B620E}" srcOrd="5" destOrd="0" presId="urn:microsoft.com/office/officeart/2005/8/layout/vList2"/>
    <dgm:cxn modelId="{B234C15B-2D13-46DD-A2AD-C03380CEE4DA}" type="presParOf" srcId="{6035F616-09F1-4A8B-9200-C652F31D9F57}" destId="{257E27F3-6BBA-4578-A85A-F240B24C2D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hlinkClick xmlns:r="http://schemas.openxmlformats.org/officeDocument/2006/relationships" r:id="rId1"/>
            </a:rPr>
            <a:t>https://hub.docker.com</a:t>
          </a:r>
          <a:endParaRPr lang="en-US" sz="2000" dirty="0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34399-B9A6-4BA4-8AEC-03D03AEC8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https://github.com/Microsoft/mssql-docker</a:t>
          </a:r>
          <a:endParaRPr lang="en-US" dirty="0"/>
        </a:p>
      </dgm:t>
    </dgm:pt>
    <dgm:pt modelId="{4C1C5084-0C94-4D5A-A419-E7833935287E}" type="parTrans" cxnId="{C52D29EF-4DBD-407F-93A4-905980BAA76C}">
      <dgm:prSet/>
      <dgm:spPr/>
      <dgm:t>
        <a:bodyPr/>
        <a:lstStyle/>
        <a:p>
          <a:endParaRPr lang="en-US"/>
        </a:p>
      </dgm:t>
    </dgm:pt>
    <dgm:pt modelId="{7DEF62A9-F571-46BB-A4C4-C6BB07B25887}" type="sibTrans" cxnId="{C52D29EF-4DBD-407F-93A4-905980BAA76C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2"/>
      <dgm:spPr/>
    </dgm:pt>
    <dgm:pt modelId="{127EEA49-CED5-4826-9C74-E4995C3AA110}" type="pres">
      <dgm:prSet presAssocID="{10B3C756-3AC2-499F-B712-4CCCC9D3DD1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2">
        <dgm:presLayoutVars>
          <dgm:chMax val="1"/>
          <dgm:chPref val="1"/>
        </dgm:presLayoutVars>
      </dgm:prSet>
      <dgm:spPr/>
    </dgm:pt>
    <dgm:pt modelId="{D379A968-5789-4A4B-A0D2-A86A43C3D503}" type="pres">
      <dgm:prSet presAssocID="{F5322E91-EF14-410E-9E81-9760C8309775}" presName="sibTrans" presStyleLbl="sibTrans2D1" presStyleIdx="0" presStyleCnt="0"/>
      <dgm:spPr/>
    </dgm:pt>
    <dgm:pt modelId="{DDEA9F02-38BA-435F-84D0-71E42831F30A}" type="pres">
      <dgm:prSet presAssocID="{C3134399-B9A6-4BA4-8AEC-03D03AEC88E4}" presName="compNode" presStyleCnt="0"/>
      <dgm:spPr/>
    </dgm:pt>
    <dgm:pt modelId="{0CA1A94E-EE44-4840-8EBB-626B7A686EBE}" type="pres">
      <dgm:prSet presAssocID="{C3134399-B9A6-4BA4-8AEC-03D03AEC88E4}" presName="iconBgRect" presStyleLbl="bgShp" presStyleIdx="1" presStyleCnt="2"/>
      <dgm:spPr/>
    </dgm:pt>
    <dgm:pt modelId="{E80D7876-0D6F-462A-B536-81782AAC21CC}" type="pres">
      <dgm:prSet presAssocID="{C3134399-B9A6-4BA4-8AEC-03D03AEC88E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40E125D9-F641-4FA8-BE33-8D180F0BE1F3}" type="pres">
      <dgm:prSet presAssocID="{C3134399-B9A6-4BA4-8AEC-03D03AEC88E4}" presName="spaceRect" presStyleCnt="0"/>
      <dgm:spPr/>
    </dgm:pt>
    <dgm:pt modelId="{7109256F-78FC-4EA2-8ACB-2CCBCCBA0340}" type="pres">
      <dgm:prSet presAssocID="{C3134399-B9A6-4BA4-8AEC-03D03AEC88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7FB76-753F-410E-9EE0-547984A6B09A}" type="presOf" srcId="{C3134399-B9A6-4BA4-8AEC-03D03AEC88E4}" destId="{7109256F-78FC-4EA2-8ACB-2CCBCCBA0340}" srcOrd="0" destOrd="0" presId="urn:microsoft.com/office/officeart/2018/2/layout/IconCircleList"/>
    <dgm:cxn modelId="{CD5933B7-B6BF-49EF-8A50-5B7787A94511}" type="presOf" srcId="{F5322E91-EF14-410E-9E81-9760C8309775}" destId="{D379A968-5789-4A4B-A0D2-A86A43C3D503}" srcOrd="0" destOrd="0" presId="urn:microsoft.com/office/officeart/2018/2/layout/IconCircleList"/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C52D29EF-4DBD-407F-93A4-905980BAA76C}" srcId="{BC2F0FCF-B7A7-4F08-A042-650CA76A81BF}" destId="{C3134399-B9A6-4BA4-8AEC-03D03AEC88E4}" srcOrd="1" destOrd="0" parTransId="{4C1C5084-0C94-4D5A-A419-E7833935287E}" sibTransId="{7DEF62A9-F571-46BB-A4C4-C6BB07B25887}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  <dgm:cxn modelId="{9CD80DB8-0C65-4634-93B1-E0F06D3117D3}" type="presParOf" srcId="{C2930673-2A4F-4682-8EFD-CB5087A948F7}" destId="{D379A968-5789-4A4B-A0D2-A86A43C3D503}" srcOrd="1" destOrd="0" presId="urn:microsoft.com/office/officeart/2018/2/layout/IconCircleList"/>
    <dgm:cxn modelId="{48C20C69-8213-4D9B-AC19-4DBE1811B694}" type="presParOf" srcId="{C2930673-2A4F-4682-8EFD-CB5087A948F7}" destId="{DDEA9F02-38BA-435F-84D0-71E42831F30A}" srcOrd="2" destOrd="0" presId="urn:microsoft.com/office/officeart/2018/2/layout/IconCircleList"/>
    <dgm:cxn modelId="{502D9C9D-C755-429E-89C3-820AC324B3CB}" type="presParOf" srcId="{DDEA9F02-38BA-435F-84D0-71E42831F30A}" destId="{0CA1A94E-EE44-4840-8EBB-626B7A686EBE}" srcOrd="0" destOrd="0" presId="urn:microsoft.com/office/officeart/2018/2/layout/IconCircleList"/>
    <dgm:cxn modelId="{CB37651F-6F1F-4B65-B00D-4FFA900A24F6}" type="presParOf" srcId="{DDEA9F02-38BA-435F-84D0-71E42831F30A}" destId="{E80D7876-0D6F-462A-B536-81782AAC21CC}" srcOrd="1" destOrd="0" presId="urn:microsoft.com/office/officeart/2018/2/layout/IconCircleList"/>
    <dgm:cxn modelId="{9F0C87EA-BB27-4622-853F-A4A93B46CFA5}" type="presParOf" srcId="{DDEA9F02-38BA-435F-84D0-71E42831F30A}" destId="{40E125D9-F641-4FA8-BE33-8D180F0BE1F3}" srcOrd="2" destOrd="0" presId="urn:microsoft.com/office/officeart/2018/2/layout/IconCircleList"/>
    <dgm:cxn modelId="{E9A43744-4692-47CB-8950-D91D4128C35B}" type="presParOf" srcId="{DDEA9F02-38BA-435F-84D0-71E42831F30A}" destId="{7109256F-78FC-4EA2-8ACB-2CCBCCBA03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512846"/>
          <a:ext cx="10514449" cy="50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Network</a:t>
          </a:r>
        </a:p>
      </dsp:txBody>
      <dsp:txXfrm>
        <a:off x="15505" y="1527776"/>
        <a:ext cx="10484589" cy="479903"/>
      </dsp:txXfrm>
    </dsp:sp>
    <dsp:sp modelId="{DB74F7AB-F96B-4B27-94A6-E67F902EEBD1}">
      <dsp:nvSpPr>
        <dsp:cNvPr id="0" name=""/>
        <dsp:cNvSpPr/>
      </dsp:nvSpPr>
      <dsp:spPr>
        <a:xfrm>
          <a:off x="1150" y="1084989"/>
          <a:ext cx="10514449" cy="3746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Network</a:t>
          </a:r>
        </a:p>
      </dsp:txBody>
      <dsp:txXfrm>
        <a:off x="12124" y="1095963"/>
        <a:ext cx="10492501" cy="352735"/>
      </dsp:txXfrm>
    </dsp:sp>
    <dsp:sp modelId="{7650B25E-1552-4870-B2C2-CA39D374F270}">
      <dsp:nvSpPr>
        <dsp:cNvPr id="0" name=""/>
        <dsp:cNvSpPr/>
      </dsp:nvSpPr>
      <dsp:spPr>
        <a:xfrm>
          <a:off x="0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App1</a:t>
          </a:r>
        </a:p>
      </dsp:txBody>
      <dsp:txXfrm>
        <a:off x="12485" y="568320"/>
        <a:ext cx="3384384" cy="401302"/>
      </dsp:txXfrm>
    </dsp:sp>
    <dsp:sp modelId="{0D017A50-FB99-4AD1-BC2E-DFBB5F7C6F57}">
      <dsp:nvSpPr>
        <dsp:cNvPr id="0" name=""/>
        <dsp:cNvSpPr/>
      </dsp:nvSpPr>
      <dsp:spPr>
        <a:xfrm>
          <a:off x="3535359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App2</a:t>
          </a:r>
        </a:p>
      </dsp:txBody>
      <dsp:txXfrm>
        <a:off x="3547844" y="568320"/>
        <a:ext cx="3384384" cy="401302"/>
      </dsp:txXfrm>
    </dsp:sp>
    <dsp:sp modelId="{8D72E6A8-59B7-45A1-8A98-0F74537E5148}">
      <dsp:nvSpPr>
        <dsp:cNvPr id="0" name=""/>
        <dsp:cNvSpPr/>
      </dsp:nvSpPr>
      <dsp:spPr>
        <a:xfrm>
          <a:off x="7087907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App3</a:t>
          </a:r>
        </a:p>
      </dsp:txBody>
      <dsp:txXfrm>
        <a:off x="7100392" y="568320"/>
        <a:ext cx="3384384" cy="40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204420"/>
          <a:ext cx="6513603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 basics how to run Docker containers locally on Windows 10.</a:t>
          </a:r>
        </a:p>
      </dsp:txBody>
      <dsp:txXfrm>
        <a:off x="22246" y="2226666"/>
        <a:ext cx="6469111" cy="411223"/>
      </dsp:txXfrm>
    </dsp:sp>
    <dsp:sp modelId="{67B0A1A9-F216-4782-97C0-D851FD54733D}">
      <dsp:nvSpPr>
        <dsp:cNvPr id="0" name=""/>
        <dsp:cNvSpPr/>
      </dsp:nvSpPr>
      <dsp:spPr>
        <a:xfrm>
          <a:off x="0" y="2714855"/>
          <a:ext cx="6513603" cy="45571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get Sql Server for Linux running on it.</a:t>
          </a:r>
        </a:p>
      </dsp:txBody>
      <dsp:txXfrm>
        <a:off x="22246" y="2737101"/>
        <a:ext cx="6469111" cy="411223"/>
      </dsp:txXfrm>
    </dsp:sp>
    <dsp:sp modelId="{64F02F87-DECE-4E88-891A-2B41CC1C3539}">
      <dsp:nvSpPr>
        <dsp:cNvPr id="0" name=""/>
        <dsp:cNvSpPr/>
      </dsp:nvSpPr>
      <dsp:spPr>
        <a:xfrm>
          <a:off x="0" y="3225290"/>
          <a:ext cx="6513603" cy="4557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 to connect to it locally for your development needs.</a:t>
          </a:r>
        </a:p>
      </dsp:txBody>
      <dsp:txXfrm>
        <a:off x="22246" y="3247536"/>
        <a:ext cx="6469111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E8A7F-B3E7-422C-BF2A-0AD1372423C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3B439-085D-4942-BF31-9B641301DCE8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06F9-B6C9-40B1-9F4E-AA86651AA12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Docker for Windows</a:t>
          </a:r>
        </a:p>
      </dsp:txBody>
      <dsp:txXfrm>
        <a:off x="2039300" y="956381"/>
        <a:ext cx="4474303" cy="1765627"/>
      </dsp:txXfrm>
    </dsp:sp>
    <dsp:sp modelId="{CAF15B33-074B-4E58-8D73-0ECF345FDB8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E8B4-23B4-41C8-9B57-F4DBCFB13F99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F75D4-2822-420D-935D-835FD1FE8B3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MsSql Server for Linux		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Docker containers are built of a collection of very small images,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Images can be pushed to remote repos (Docker Hub, Azure Container Registry, </a:t>
          </a:r>
          <a:r>
            <a:rPr lang="en-US" sz="2300" kern="1200" dirty="0" err="1"/>
            <a:t>etc</a:t>
          </a:r>
          <a:r>
            <a:rPr lang="en-US" sz="23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761832"/>
          <a:ext cx="6513603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Available for Windows 10 64-bit Pro, Enterprise, or Education (Build 15063 or later)</a:t>
          </a:r>
        </a:p>
      </dsp:txBody>
      <dsp:txXfrm>
        <a:off x="50489" y="812321"/>
        <a:ext cx="6412625" cy="933302"/>
      </dsp:txXfrm>
    </dsp:sp>
    <dsp:sp modelId="{61CA2C19-705A-4401-95E3-052C6157187D}">
      <dsp:nvSpPr>
        <dsp:cNvPr id="0" name=""/>
        <dsp:cNvSpPr/>
      </dsp:nvSpPr>
      <dsp:spPr>
        <a:xfrm>
          <a:off x="0" y="1870993"/>
          <a:ext cx="6513603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Hyper-V and Containers features must be enabled</a:t>
          </a:r>
        </a:p>
      </dsp:txBody>
      <dsp:txXfrm>
        <a:off x="50489" y="1921482"/>
        <a:ext cx="6412625" cy="933302"/>
      </dsp:txXfrm>
    </dsp:sp>
    <dsp:sp modelId="{96D891DE-7105-437A-B642-7D98D32D0AA1}">
      <dsp:nvSpPr>
        <dsp:cNvPr id="0" name=""/>
        <dsp:cNvSpPr/>
      </dsp:nvSpPr>
      <dsp:spPr>
        <a:xfrm>
          <a:off x="0" y="2980153"/>
          <a:ext cx="6513603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https://docs.docker.com/docker-for-windows/install/</a:t>
          </a:r>
        </a:p>
      </dsp:txBody>
      <dsp:txXfrm>
        <a:off x="50489" y="3030642"/>
        <a:ext cx="6412625" cy="933302"/>
      </dsp:txXfrm>
    </dsp:sp>
    <dsp:sp modelId="{257E27F3-6BBA-4578-A85A-F240B24C2DB0}">
      <dsp:nvSpPr>
        <dsp:cNvPr id="0" name=""/>
        <dsp:cNvSpPr/>
      </dsp:nvSpPr>
      <dsp:spPr>
        <a:xfrm>
          <a:off x="0" y="4089313"/>
          <a:ext cx="6513603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Cross-platform capable, with Linux and Windows containers able to run side-by-side</a:t>
          </a:r>
        </a:p>
      </dsp:txBody>
      <dsp:txXfrm>
        <a:off x="50489" y="4139802"/>
        <a:ext cx="6412625" cy="933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3"/>
            </a:rPr>
            <a:t>https://hub.docker.com</a:t>
          </a:r>
          <a:endParaRPr lang="en-US" sz="2000" kern="1200" dirty="0"/>
        </a:p>
      </dsp:txBody>
      <dsp:txXfrm>
        <a:off x="1744792" y="1155198"/>
        <a:ext cx="3081839" cy="1307447"/>
      </dsp:txXfrm>
    </dsp:sp>
    <dsp:sp modelId="{0CA1A94E-EE44-4840-8EBB-626B7A686EBE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D7876-0D6F-462A-B536-81782AAC21CC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9256F-78FC-4EA2-8ACB-2CCBCCBA0340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6"/>
            </a:rPr>
            <a:t>https://github.com/Microsoft/mssql-docker</a:t>
          </a:r>
          <a:endParaRPr lang="en-US" sz="1600" kern="1200" dirty="0"/>
        </a:p>
      </dsp:txBody>
      <dsp:txXfrm>
        <a:off x="6951233" y="1155198"/>
        <a:ext cx="3081839" cy="130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Free Docker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4714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BE51-AE83-40BA-A53D-0F5585E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Running </a:t>
            </a:r>
            <a:r>
              <a:rPr lang="en-US" dirty="0" err="1">
                <a:solidFill>
                  <a:schemeClr val="accent1"/>
                </a:solidFill>
              </a:rPr>
              <a:t>MsSql</a:t>
            </a:r>
            <a:r>
              <a:rPr lang="en-US" dirty="0">
                <a:solidFill>
                  <a:schemeClr val="accent1"/>
                </a:solidFill>
              </a:rPr>
              <a:t> Server Locally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90A953-A8A8-4B86-BA92-DDF9F0FCA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/>
              <a:t>1. Install Docker for Windows and all prerequisites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2. Pull the mssql-for-linux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pull mcr.microsoft.com/mssql/server:2019-GA-ubuntu-16.04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3. Run the image</a:t>
            </a:r>
          </a:p>
          <a:p>
            <a:pPr marL="0" indent="0">
              <a:buNone/>
            </a:pPr>
            <a:r>
              <a:rPr lang="en-US" sz="2000" i="1">
                <a:highlight>
                  <a:srgbClr val="C0C0C0"/>
                </a:highlight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mcr.microsoft.com/mssql/server:2019-GA-ubuntu-16.04</a:t>
            </a:r>
          </a:p>
          <a:p>
            <a:pPr marL="0" indent="0">
              <a:buNone/>
            </a:pPr>
            <a:endParaRPr lang="en-US" sz="2000" i="1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2000"/>
              <a:t>4. Connect with your favorite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28356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  No more cleanup tasks necessary.</a:t>
            </a:r>
          </a:p>
          <a:p>
            <a:endParaRPr lang="en-US" dirty="0"/>
          </a:p>
          <a:p>
            <a:r>
              <a:rPr lang="en-US" dirty="0"/>
              <a:t>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5358"/>
              </p:ext>
            </p:extLst>
          </p:nvPr>
        </p:nvGraphicFramePr>
        <p:xfrm>
          <a:off x="838200" y="1541768"/>
          <a:ext cx="10515600" cy="202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457200" lvl="1" indent="0">
              <a:buNone/>
            </a:pPr>
            <a:r>
              <a:rPr lang="en-US" dirty="0"/>
              <a:t>Watch for AV or Firewall tools that might block this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/>
              <a:t>Windows Subsystem for Linux</a:t>
            </a:r>
          </a:p>
          <a:p>
            <a:pPr marL="457200" lvl="1" indent="0">
              <a:buNone/>
            </a:pPr>
            <a:r>
              <a:rPr lang="en-US" sz="1800">
                <a:hlinkClick r:id="rId2"/>
              </a:rPr>
              <a:t>https://docs.microsoft.com/en-us/windows/wsl/install-win10</a:t>
            </a:r>
            <a:endParaRPr lang="en-US" sz="1800"/>
          </a:p>
          <a:p>
            <a:endParaRPr lang="en-US" sz="1800"/>
          </a:p>
          <a:p>
            <a:r>
              <a:rPr lang="en-US" sz="1800"/>
              <a:t>Docker Integration with WSL</a:t>
            </a:r>
          </a:p>
          <a:p>
            <a:pPr marL="457200" lvl="1" indent="0">
              <a:buNone/>
            </a:pPr>
            <a:r>
              <a:rPr lang="en-US" sz="1800">
                <a:hlinkClick r:id="rId3"/>
              </a:rPr>
              <a:t>https://docs.docker.com/docker-for-windows/wsl-tech-preview/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198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How’s it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D14E5-495B-419D-839A-A35ECB1CD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6103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9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abstraction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800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4631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482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Points</vt:lpstr>
      <vt:lpstr>How’s it work?</vt:lpstr>
      <vt:lpstr>How You Probably Work</vt:lpstr>
      <vt:lpstr>Another Way You Might Work</vt:lpstr>
      <vt:lpstr>Docker: A New Way</vt:lpstr>
      <vt:lpstr>Why switch?</vt:lpstr>
      <vt:lpstr>Docker Support on Windows 10</vt:lpstr>
      <vt:lpstr>Free Docker Images</vt:lpstr>
      <vt:lpstr>Running MsSql Server Locally</vt:lpstr>
      <vt:lpstr>Demo</vt:lpstr>
      <vt:lpstr>More Uses</vt:lpstr>
      <vt:lpstr>Special Considerations</vt:lpstr>
      <vt:lpstr>More Fun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Christopher (NonEmp)</cp:lastModifiedBy>
  <cp:revision>7</cp:revision>
  <dcterms:created xsi:type="dcterms:W3CDTF">2020-01-14T00:18:30Z</dcterms:created>
  <dcterms:modified xsi:type="dcterms:W3CDTF">2020-01-24T13:32:36Z</dcterms:modified>
</cp:coreProperties>
</file>