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4" r:id="rId9"/>
    <p:sldId id="266" r:id="rId10"/>
    <p:sldId id="267" r:id="rId11"/>
    <p:sldId id="269" r:id="rId12"/>
    <p:sldId id="259" r:id="rId13"/>
    <p:sldId id="271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6614" autoAdjust="0"/>
    <p:restoredTop sz="86385" autoAdjust="0"/>
  </p:normalViewPr>
  <p:slideViewPr>
    <p:cSldViewPr snapToGrid="0">
      <p:cViewPr varScale="1">
        <p:scale>
          <a:sx n="98" d="100"/>
          <a:sy n="98" d="100"/>
        </p:scale>
        <p:origin x="97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www.dudeiwantthat.com/style/accessories/karbonoptix-carbon-fiber-sunglasses.asp" TargetMode="External"/><Relationship Id="rId1" Type="http://schemas.openxmlformats.org/officeDocument/2006/relationships/image" Target="../media/image6.jpg"/><Relationship Id="rId6" Type="http://schemas.openxmlformats.org/officeDocument/2006/relationships/hyperlink" Target="http://www.allwhitebackground.com/network-hub.html" TargetMode="External"/><Relationship Id="rId5" Type="http://schemas.openxmlformats.org/officeDocument/2006/relationships/image" Target="../media/image8.jpg"/><Relationship Id="rId4" Type="http://schemas.openxmlformats.org/officeDocument/2006/relationships/hyperlink" Target="http://commons.wikimedia.org/wiki/File:Hamster_in_hand.jpg" TargetMode="Externa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Microsoft/mssql-docker" TargetMode="External"/><Relationship Id="rId1" Type="http://schemas.openxmlformats.org/officeDocument/2006/relationships/hyperlink" Target="https://hub.docker.com/" TargetMode="Externa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www.dudeiwantthat.com/style/accessories/karbonoptix-carbon-fiber-sunglasses.asp" TargetMode="External"/><Relationship Id="rId1" Type="http://schemas.openxmlformats.org/officeDocument/2006/relationships/image" Target="../media/image6.jpg"/><Relationship Id="rId6" Type="http://schemas.openxmlformats.org/officeDocument/2006/relationships/hyperlink" Target="http://www.allwhitebackground.com/network-hub.html" TargetMode="External"/><Relationship Id="rId5" Type="http://schemas.openxmlformats.org/officeDocument/2006/relationships/image" Target="../media/image8.jpg"/><Relationship Id="rId4" Type="http://schemas.openxmlformats.org/officeDocument/2006/relationships/hyperlink" Target="http://commons.wikimedia.org/wiki/File:Hamster_in_hand.jpg" TargetMode="External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hyperlink" Target="https://github.com/Microsoft/mssql-docker" TargetMode="Externa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66665-B619-4402-8BEE-FB9A57B24E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3F7792-0C9C-4CE4-9A6F-E7AA1AF1ABA2}">
      <dgm:prSet custT="1"/>
      <dgm:spPr/>
      <dgm:t>
        <a:bodyPr/>
        <a:lstStyle/>
        <a:p>
          <a:r>
            <a:rPr lang="en-US" sz="2800" dirty="0"/>
            <a:t>Chris Smith</a:t>
          </a:r>
        </a:p>
      </dgm:t>
    </dgm:pt>
    <dgm:pt modelId="{15191C2E-13E6-4761-A6FB-C8BD7DF6B596}" type="parTrans" cxnId="{9337A3CE-F772-472A-B6D8-F8BDF9F27870}">
      <dgm:prSet/>
      <dgm:spPr/>
      <dgm:t>
        <a:bodyPr/>
        <a:lstStyle/>
        <a:p>
          <a:endParaRPr lang="en-US"/>
        </a:p>
      </dgm:t>
    </dgm:pt>
    <dgm:pt modelId="{72F06FB7-4493-4501-8C94-D684814278A2}" type="sibTrans" cxnId="{9337A3CE-F772-472A-B6D8-F8BDF9F27870}">
      <dgm:prSet/>
      <dgm:spPr/>
      <dgm:t>
        <a:bodyPr/>
        <a:lstStyle/>
        <a:p>
          <a:endParaRPr lang="en-US"/>
        </a:p>
      </dgm:t>
    </dgm:pt>
    <dgm:pt modelId="{07A38FF9-407A-4549-A0D9-5EF59B5FA13A}">
      <dgm:prSet custT="1"/>
      <dgm:spPr/>
      <dgm:t>
        <a:bodyPr/>
        <a:lstStyle/>
        <a:p>
          <a:r>
            <a:rPr lang="en-US" sz="2400" dirty="0"/>
            <a:t>DevOps Engineer</a:t>
          </a:r>
        </a:p>
      </dgm:t>
    </dgm:pt>
    <dgm:pt modelId="{520A8F04-E7FB-4794-9DC6-4EC9F9E15B2C}" type="parTrans" cxnId="{57A2DCEA-07FC-4E31-83FD-2D14F3DE865F}">
      <dgm:prSet/>
      <dgm:spPr/>
      <dgm:t>
        <a:bodyPr/>
        <a:lstStyle/>
        <a:p>
          <a:endParaRPr lang="en-US"/>
        </a:p>
      </dgm:t>
    </dgm:pt>
    <dgm:pt modelId="{A8CF266D-BB9C-4976-A23E-2ED42C96FE4A}" type="sibTrans" cxnId="{57A2DCEA-07FC-4E31-83FD-2D14F3DE865F}">
      <dgm:prSet/>
      <dgm:spPr/>
      <dgm:t>
        <a:bodyPr/>
        <a:lstStyle/>
        <a:p>
          <a:endParaRPr lang="en-US"/>
        </a:p>
      </dgm:t>
    </dgm:pt>
    <dgm:pt modelId="{63D89CD1-0786-446D-96A8-689838A2610C}">
      <dgm:prSet/>
      <dgm:spPr/>
      <dgm:t>
        <a:bodyPr/>
        <a:lstStyle/>
        <a:p>
          <a:r>
            <a:rPr lang="en-US"/>
            <a:t>Engineer with 20+ years of IT Professional work experience. A jack-of-all-trades with strong skills in Azure cloud services, MS SQL Server administration, Active Directory, PowerShell, and Troubleshooting.</a:t>
          </a:r>
        </a:p>
      </dgm:t>
    </dgm:pt>
    <dgm:pt modelId="{35311232-1172-4B8F-B410-864F06CB064E}" type="parTrans" cxnId="{CA2CA4D3-1F2D-42CD-858A-91EEF675AB04}">
      <dgm:prSet/>
      <dgm:spPr/>
      <dgm:t>
        <a:bodyPr/>
        <a:lstStyle/>
        <a:p>
          <a:endParaRPr lang="en-US"/>
        </a:p>
      </dgm:t>
    </dgm:pt>
    <dgm:pt modelId="{9AB362BD-0DE5-4D0F-93B8-CE4A9D1CFD2E}" type="sibTrans" cxnId="{CA2CA4D3-1F2D-42CD-858A-91EEF675AB04}">
      <dgm:prSet/>
      <dgm:spPr/>
      <dgm:t>
        <a:bodyPr/>
        <a:lstStyle/>
        <a:p>
          <a:endParaRPr lang="en-US"/>
        </a:p>
      </dgm:t>
    </dgm:pt>
    <dgm:pt modelId="{CB46911C-5329-478E-9512-C5B9EC6D00C2}">
      <dgm:prSet custT="1"/>
      <dgm:spPr/>
      <dgm:t>
        <a:bodyPr/>
        <a:lstStyle/>
        <a:p>
          <a:r>
            <a:rPr lang="en-US" sz="2400" dirty="0"/>
            <a:t>Twitter:   	@</a:t>
          </a:r>
          <a:r>
            <a:rPr lang="en-US" sz="2400" dirty="0" err="1"/>
            <a:t>chlsmith</a:t>
          </a:r>
          <a:endParaRPr lang="en-US" sz="2400" dirty="0"/>
        </a:p>
      </dgm:t>
    </dgm:pt>
    <dgm:pt modelId="{CD5F9670-DC9A-4BDD-9D0D-24FAE95153F6}" type="parTrans" cxnId="{160B2147-3B03-467D-905B-FE7C443037E7}">
      <dgm:prSet/>
      <dgm:spPr/>
      <dgm:t>
        <a:bodyPr/>
        <a:lstStyle/>
        <a:p>
          <a:endParaRPr lang="en-US"/>
        </a:p>
      </dgm:t>
    </dgm:pt>
    <dgm:pt modelId="{7EE0F243-A7DB-4A5F-98D5-74ABE0BC6966}" type="sibTrans" cxnId="{160B2147-3B03-467D-905B-FE7C443037E7}">
      <dgm:prSet/>
      <dgm:spPr/>
      <dgm:t>
        <a:bodyPr/>
        <a:lstStyle/>
        <a:p>
          <a:endParaRPr lang="en-US"/>
        </a:p>
      </dgm:t>
    </dgm:pt>
    <dgm:pt modelId="{28BAB2C5-8715-40EB-A568-FE408EACBCFD}">
      <dgm:prSet custT="1"/>
      <dgm:spPr/>
      <dgm:t>
        <a:bodyPr/>
        <a:lstStyle/>
        <a:p>
          <a:r>
            <a:rPr lang="en-US" sz="2400" dirty="0"/>
            <a:t>Email:  		chlsmith@outlook.com</a:t>
          </a:r>
        </a:p>
      </dgm:t>
    </dgm:pt>
    <dgm:pt modelId="{27F6B817-C55C-4B01-A67F-BA985395DFAD}" type="parTrans" cxnId="{78561FE3-F340-476C-8347-10DBF8886015}">
      <dgm:prSet/>
      <dgm:spPr/>
      <dgm:t>
        <a:bodyPr/>
        <a:lstStyle/>
        <a:p>
          <a:endParaRPr lang="en-US"/>
        </a:p>
      </dgm:t>
    </dgm:pt>
    <dgm:pt modelId="{A82814AF-C27A-4101-A1E2-9617832F4C4E}" type="sibTrans" cxnId="{78561FE3-F340-476C-8347-10DBF8886015}">
      <dgm:prSet/>
      <dgm:spPr/>
      <dgm:t>
        <a:bodyPr/>
        <a:lstStyle/>
        <a:p>
          <a:endParaRPr lang="en-US"/>
        </a:p>
      </dgm:t>
    </dgm:pt>
    <dgm:pt modelId="{9C2EBAE1-C154-4B82-ABF0-471A7C0C91E8}" type="pres">
      <dgm:prSet presAssocID="{0D566665-B619-4402-8BEE-FB9A57B24E2D}" presName="linear" presStyleCnt="0">
        <dgm:presLayoutVars>
          <dgm:animLvl val="lvl"/>
          <dgm:resizeHandles val="exact"/>
        </dgm:presLayoutVars>
      </dgm:prSet>
      <dgm:spPr/>
    </dgm:pt>
    <dgm:pt modelId="{B035641E-88ED-4E06-B56C-F137F85C26E7}" type="pres">
      <dgm:prSet presAssocID="{553F7792-0C9C-4CE4-9A6F-E7AA1AF1ABA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6E49206-A379-446A-A655-7CFA9D6D5F12}" type="pres">
      <dgm:prSet presAssocID="{72F06FB7-4493-4501-8C94-D684814278A2}" presName="spacer" presStyleCnt="0"/>
      <dgm:spPr/>
    </dgm:pt>
    <dgm:pt modelId="{D5D9F818-25C1-47B9-95F3-4C73F97F3F36}" type="pres">
      <dgm:prSet presAssocID="{07A38FF9-407A-4549-A0D9-5EF59B5FA1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BF52F93-02AE-41F2-87F1-00C38BECF2B2}" type="pres">
      <dgm:prSet presAssocID="{A8CF266D-BB9C-4976-A23E-2ED42C96FE4A}" presName="spacer" presStyleCnt="0"/>
      <dgm:spPr/>
    </dgm:pt>
    <dgm:pt modelId="{B80E0519-AFEB-4A2C-8B96-9A5BAB33D643}" type="pres">
      <dgm:prSet presAssocID="{63D89CD1-0786-446D-96A8-689838A261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59A167D-F608-4A6A-98B5-C79D8C1D94B1}" type="pres">
      <dgm:prSet presAssocID="{9AB362BD-0DE5-4D0F-93B8-CE4A9D1CFD2E}" presName="spacer" presStyleCnt="0"/>
      <dgm:spPr/>
    </dgm:pt>
    <dgm:pt modelId="{EC7B3B1C-1B93-4736-8F13-9CC2E53CADAE}" type="pres">
      <dgm:prSet presAssocID="{CB46911C-5329-478E-9512-C5B9EC6D00C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3586E7-FAD1-4579-9A02-A36ECF8C74F2}" type="pres">
      <dgm:prSet presAssocID="{7EE0F243-A7DB-4A5F-98D5-74ABE0BC6966}" presName="spacer" presStyleCnt="0"/>
      <dgm:spPr/>
    </dgm:pt>
    <dgm:pt modelId="{373AD00E-D1AA-4415-A0BB-FF3F9B710855}" type="pres">
      <dgm:prSet presAssocID="{28BAB2C5-8715-40EB-A568-FE408EACBCF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4E1392F-3FB8-4791-8AF8-3D8CE3D770A3}" type="presOf" srcId="{CB46911C-5329-478E-9512-C5B9EC6D00C2}" destId="{EC7B3B1C-1B93-4736-8F13-9CC2E53CADAE}" srcOrd="0" destOrd="0" presId="urn:microsoft.com/office/officeart/2005/8/layout/vList2"/>
    <dgm:cxn modelId="{160B2147-3B03-467D-905B-FE7C443037E7}" srcId="{0D566665-B619-4402-8BEE-FB9A57B24E2D}" destId="{CB46911C-5329-478E-9512-C5B9EC6D00C2}" srcOrd="3" destOrd="0" parTransId="{CD5F9670-DC9A-4BDD-9D0D-24FAE95153F6}" sibTransId="{7EE0F243-A7DB-4A5F-98D5-74ABE0BC6966}"/>
    <dgm:cxn modelId="{D0C6B472-FB30-4A59-B9FE-3F3938B343DD}" type="presOf" srcId="{07A38FF9-407A-4549-A0D9-5EF59B5FA13A}" destId="{D5D9F818-25C1-47B9-95F3-4C73F97F3F36}" srcOrd="0" destOrd="0" presId="urn:microsoft.com/office/officeart/2005/8/layout/vList2"/>
    <dgm:cxn modelId="{5BA22A95-FE33-4EA6-A7F5-E73D65F3FE4F}" type="presOf" srcId="{0D566665-B619-4402-8BEE-FB9A57B24E2D}" destId="{9C2EBAE1-C154-4B82-ABF0-471A7C0C91E8}" srcOrd="0" destOrd="0" presId="urn:microsoft.com/office/officeart/2005/8/layout/vList2"/>
    <dgm:cxn modelId="{C352269D-68AB-4EE3-8740-70FC4E8F0CF3}" type="presOf" srcId="{28BAB2C5-8715-40EB-A568-FE408EACBCFD}" destId="{373AD00E-D1AA-4415-A0BB-FF3F9B710855}" srcOrd="0" destOrd="0" presId="urn:microsoft.com/office/officeart/2005/8/layout/vList2"/>
    <dgm:cxn modelId="{1CA210A4-5128-4CB9-BF75-B5FD4C562000}" type="presOf" srcId="{63D89CD1-0786-446D-96A8-689838A2610C}" destId="{B80E0519-AFEB-4A2C-8B96-9A5BAB33D643}" srcOrd="0" destOrd="0" presId="urn:microsoft.com/office/officeart/2005/8/layout/vList2"/>
    <dgm:cxn modelId="{9337A3CE-F772-472A-B6D8-F8BDF9F27870}" srcId="{0D566665-B619-4402-8BEE-FB9A57B24E2D}" destId="{553F7792-0C9C-4CE4-9A6F-E7AA1AF1ABA2}" srcOrd="0" destOrd="0" parTransId="{15191C2E-13E6-4761-A6FB-C8BD7DF6B596}" sibTransId="{72F06FB7-4493-4501-8C94-D684814278A2}"/>
    <dgm:cxn modelId="{CA2CA4D3-1F2D-42CD-858A-91EEF675AB04}" srcId="{0D566665-B619-4402-8BEE-FB9A57B24E2D}" destId="{63D89CD1-0786-446D-96A8-689838A2610C}" srcOrd="2" destOrd="0" parTransId="{35311232-1172-4B8F-B410-864F06CB064E}" sibTransId="{9AB362BD-0DE5-4D0F-93B8-CE4A9D1CFD2E}"/>
    <dgm:cxn modelId="{78561FE3-F340-476C-8347-10DBF8886015}" srcId="{0D566665-B619-4402-8BEE-FB9A57B24E2D}" destId="{28BAB2C5-8715-40EB-A568-FE408EACBCFD}" srcOrd="4" destOrd="0" parTransId="{27F6B817-C55C-4B01-A67F-BA985395DFAD}" sibTransId="{A82814AF-C27A-4101-A1E2-9617832F4C4E}"/>
    <dgm:cxn modelId="{57A2DCEA-07FC-4E31-83FD-2D14F3DE865F}" srcId="{0D566665-B619-4402-8BEE-FB9A57B24E2D}" destId="{07A38FF9-407A-4549-A0D9-5EF59B5FA13A}" srcOrd="1" destOrd="0" parTransId="{520A8F04-E7FB-4794-9DC6-4EC9F9E15B2C}" sibTransId="{A8CF266D-BB9C-4976-A23E-2ED42C96FE4A}"/>
    <dgm:cxn modelId="{A5E281FA-2735-440A-9292-533308398A17}" type="presOf" srcId="{553F7792-0C9C-4CE4-9A6F-E7AA1AF1ABA2}" destId="{B035641E-88ED-4E06-B56C-F137F85C26E7}" srcOrd="0" destOrd="0" presId="urn:microsoft.com/office/officeart/2005/8/layout/vList2"/>
    <dgm:cxn modelId="{5EDADF64-E070-47E9-BE91-B50A4DCE25A6}" type="presParOf" srcId="{9C2EBAE1-C154-4B82-ABF0-471A7C0C91E8}" destId="{B035641E-88ED-4E06-B56C-F137F85C26E7}" srcOrd="0" destOrd="0" presId="urn:microsoft.com/office/officeart/2005/8/layout/vList2"/>
    <dgm:cxn modelId="{625DA658-DB67-4A79-ABB4-0561AE146F5F}" type="presParOf" srcId="{9C2EBAE1-C154-4B82-ABF0-471A7C0C91E8}" destId="{76E49206-A379-446A-A655-7CFA9D6D5F12}" srcOrd="1" destOrd="0" presId="urn:microsoft.com/office/officeart/2005/8/layout/vList2"/>
    <dgm:cxn modelId="{A7CE6762-7A72-4F2E-AE77-E8FA0BA40A15}" type="presParOf" srcId="{9C2EBAE1-C154-4B82-ABF0-471A7C0C91E8}" destId="{D5D9F818-25C1-47B9-95F3-4C73F97F3F36}" srcOrd="2" destOrd="0" presId="urn:microsoft.com/office/officeart/2005/8/layout/vList2"/>
    <dgm:cxn modelId="{E7415C7D-23B4-4148-B2F2-57C6B7522152}" type="presParOf" srcId="{9C2EBAE1-C154-4B82-ABF0-471A7C0C91E8}" destId="{7BF52F93-02AE-41F2-87F1-00C38BECF2B2}" srcOrd="3" destOrd="0" presId="urn:microsoft.com/office/officeart/2005/8/layout/vList2"/>
    <dgm:cxn modelId="{4F24DE77-108D-428F-B02E-76AA3B01AEA9}" type="presParOf" srcId="{9C2EBAE1-C154-4B82-ABF0-471A7C0C91E8}" destId="{B80E0519-AFEB-4A2C-8B96-9A5BAB33D643}" srcOrd="4" destOrd="0" presId="urn:microsoft.com/office/officeart/2005/8/layout/vList2"/>
    <dgm:cxn modelId="{08C366E0-925B-408F-B322-E97E7E81E89A}" type="presParOf" srcId="{9C2EBAE1-C154-4B82-ABF0-471A7C0C91E8}" destId="{D59A167D-F608-4A6A-98B5-C79D8C1D94B1}" srcOrd="5" destOrd="0" presId="urn:microsoft.com/office/officeart/2005/8/layout/vList2"/>
    <dgm:cxn modelId="{1A927010-F410-4072-9482-B38BFE22C323}" type="presParOf" srcId="{9C2EBAE1-C154-4B82-ABF0-471A7C0C91E8}" destId="{EC7B3B1C-1B93-4736-8F13-9CC2E53CADAE}" srcOrd="6" destOrd="0" presId="urn:microsoft.com/office/officeart/2005/8/layout/vList2"/>
    <dgm:cxn modelId="{F01CD940-F05F-47C7-B380-C5820C3E546A}" type="presParOf" srcId="{9C2EBAE1-C154-4B82-ABF0-471A7C0C91E8}" destId="{5F3586E7-FAD1-4579-9A02-A36ECF8C74F2}" srcOrd="7" destOrd="0" presId="urn:microsoft.com/office/officeart/2005/8/layout/vList2"/>
    <dgm:cxn modelId="{FB0CB21B-6C9A-489C-9D49-6B3E7C17788A}" type="presParOf" srcId="{9C2EBAE1-C154-4B82-ABF0-471A7C0C91E8}" destId="{373AD00E-D1AA-4415-A0BB-FF3F9B7108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Main Network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26C218E2-A2E6-4219-A445-B359E9DFC51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Docker Network</a:t>
          </a:r>
        </a:p>
      </dgm:t>
    </dgm:pt>
    <dgm:pt modelId="{906BD8A6-C7DF-4628-9D7E-F960D5D93396}" type="parTrans" cxnId="{1A822BC1-E899-45C5-9A9F-6B663F10A10E}">
      <dgm:prSet/>
      <dgm:spPr/>
      <dgm:t>
        <a:bodyPr/>
        <a:lstStyle/>
        <a:p>
          <a:endParaRPr lang="en-US"/>
        </a:p>
      </dgm:t>
    </dgm:pt>
    <dgm:pt modelId="{3D9718CA-3A99-45AF-8E66-F2624C1F06F0}" type="sibTrans" cxnId="{1A822BC1-E899-45C5-9A9F-6B663F10A10E}">
      <dgm:prSet/>
      <dgm:spPr/>
      <dgm:t>
        <a:bodyPr/>
        <a:lstStyle/>
        <a:p>
          <a:endParaRPr lang="en-US"/>
        </a:p>
      </dgm:t>
    </dgm:pt>
    <dgm:pt modelId="{60BDCB74-480F-4E8D-9AAC-44CC3A16DF1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App1</a:t>
          </a:r>
        </a:p>
      </dgm:t>
    </dgm:pt>
    <dgm:pt modelId="{479E8557-4706-4DB5-AAB0-88ACAF8BC195}" type="parTrans" cxnId="{0C665CE2-D747-40C6-A4FD-B3D6CEA42457}">
      <dgm:prSet/>
      <dgm:spPr/>
      <dgm:t>
        <a:bodyPr/>
        <a:lstStyle/>
        <a:p>
          <a:endParaRPr lang="en-US"/>
        </a:p>
      </dgm:t>
    </dgm:pt>
    <dgm:pt modelId="{009063B6-D243-4E08-B09C-6538A92DFFCF}" type="sibTrans" cxnId="{0C665CE2-D747-40C6-A4FD-B3D6CEA42457}">
      <dgm:prSet/>
      <dgm:spPr/>
      <dgm:t>
        <a:bodyPr/>
        <a:lstStyle/>
        <a:p>
          <a:endParaRPr lang="en-US"/>
        </a:p>
      </dgm:t>
    </dgm:pt>
    <dgm:pt modelId="{024AE961-D2D3-423F-90B8-EB41C3C25A43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App2</a:t>
          </a:r>
        </a:p>
      </dgm:t>
    </dgm:pt>
    <dgm:pt modelId="{A40D2733-6326-4FAD-A8BF-DC05AA4C6ADF}" type="parTrans" cxnId="{19D06B7A-4E4E-4744-9C6A-29E57E2D4012}">
      <dgm:prSet/>
      <dgm:spPr/>
      <dgm:t>
        <a:bodyPr/>
        <a:lstStyle/>
        <a:p>
          <a:endParaRPr lang="en-US"/>
        </a:p>
      </dgm:t>
    </dgm:pt>
    <dgm:pt modelId="{A329EFAC-D4EA-4EF4-9369-BB87A3C76F10}" type="sibTrans" cxnId="{19D06B7A-4E4E-4744-9C6A-29E57E2D4012}">
      <dgm:prSet/>
      <dgm:spPr/>
      <dgm:t>
        <a:bodyPr/>
        <a:lstStyle/>
        <a:p>
          <a:endParaRPr lang="en-US"/>
        </a:p>
      </dgm:t>
    </dgm:pt>
    <dgm:pt modelId="{09B0A8A3-1A4B-4F9A-82F0-201643D3175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App3</a:t>
          </a:r>
        </a:p>
      </dgm:t>
    </dgm:pt>
    <dgm:pt modelId="{A906EFA8-453E-4167-9DF0-0C12DD686F2B}" type="parTrans" cxnId="{333162E6-D135-4290-A6E6-FB13D809330A}">
      <dgm:prSet/>
      <dgm:spPr/>
      <dgm:t>
        <a:bodyPr/>
        <a:lstStyle/>
        <a:p>
          <a:endParaRPr lang="en-US"/>
        </a:p>
      </dgm:t>
    </dgm:pt>
    <dgm:pt modelId="{BEF56813-27ED-4D3B-9D6E-4D267554D24F}" type="sibTrans" cxnId="{333162E6-D135-4290-A6E6-FB13D809330A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6D79244C-B511-45AB-BD73-D35DAFB87241}" type="pres">
      <dgm:prSet presAssocID="{26C218E2-A2E6-4219-A445-B359E9DFC513}" presName="vertTwo" presStyleCnt="0"/>
      <dgm:spPr/>
    </dgm:pt>
    <dgm:pt modelId="{DB74F7AB-F96B-4B27-94A6-E67F902EEBD1}" type="pres">
      <dgm:prSet presAssocID="{26C218E2-A2E6-4219-A445-B359E9DFC513}" presName="txTwo" presStyleLbl="node2" presStyleIdx="0" presStyleCnt="1" custScaleY="30678" custLinFactNeighborX="90" custLinFactNeighborY="85038">
        <dgm:presLayoutVars>
          <dgm:chPref val="3"/>
        </dgm:presLayoutVars>
      </dgm:prSet>
      <dgm:spPr/>
    </dgm:pt>
    <dgm:pt modelId="{D4646867-2DF2-4700-90E0-C2D1DFC7BE62}" type="pres">
      <dgm:prSet presAssocID="{26C218E2-A2E6-4219-A445-B359E9DFC513}" presName="parTransTwo" presStyleCnt="0"/>
      <dgm:spPr/>
    </dgm:pt>
    <dgm:pt modelId="{52BE5A0B-0296-4903-8F78-44E203BC7B52}" type="pres">
      <dgm:prSet presAssocID="{26C218E2-A2E6-4219-A445-B359E9DFC513}" presName="horzTwo" presStyleCnt="0"/>
      <dgm:spPr/>
    </dgm:pt>
    <dgm:pt modelId="{6352ED43-2BBA-4A41-A92A-2831D8C803B5}" type="pres">
      <dgm:prSet presAssocID="{60BDCB74-480F-4E8D-9AAC-44CC3A16DF17}" presName="vertThree" presStyleCnt="0"/>
      <dgm:spPr/>
    </dgm:pt>
    <dgm:pt modelId="{7650B25E-1552-4870-B2C2-CA39D374F270}" type="pres">
      <dgm:prSet presAssocID="{60BDCB74-480F-4E8D-9AAC-44CC3A16DF17}" presName="txThree" presStyleLbl="node3" presStyleIdx="0" presStyleCnt="3" custScaleY="34902" custLinFactNeighborX="-521" custLinFactNeighborY="45420">
        <dgm:presLayoutVars>
          <dgm:chPref val="3"/>
        </dgm:presLayoutVars>
      </dgm:prSet>
      <dgm:spPr/>
    </dgm:pt>
    <dgm:pt modelId="{61E3F722-9002-469B-999A-B55618462892}" type="pres">
      <dgm:prSet presAssocID="{60BDCB74-480F-4E8D-9AAC-44CC3A16DF17}" presName="horzThree" presStyleCnt="0"/>
      <dgm:spPr/>
    </dgm:pt>
    <dgm:pt modelId="{5173FF00-119C-45B7-8206-D65B1455D9CC}" type="pres">
      <dgm:prSet presAssocID="{009063B6-D243-4E08-B09C-6538A92DFFCF}" presName="sibSpaceThree" presStyleCnt="0"/>
      <dgm:spPr/>
    </dgm:pt>
    <dgm:pt modelId="{353B0637-0954-454F-B416-29F6EE174B67}" type="pres">
      <dgm:prSet presAssocID="{024AE961-D2D3-423F-90B8-EB41C3C25A43}" presName="vertThree" presStyleCnt="0"/>
      <dgm:spPr/>
    </dgm:pt>
    <dgm:pt modelId="{0D017A50-FB99-4AD1-BC2E-DFBB5F7C6F57}" type="pres">
      <dgm:prSet presAssocID="{024AE961-D2D3-423F-90B8-EB41C3C25A43}" presName="txThree" presStyleLbl="node3" presStyleIdx="1" presStyleCnt="3" custScaleY="34902" custLinFactNeighborX="-521" custLinFactNeighborY="45420">
        <dgm:presLayoutVars>
          <dgm:chPref val="3"/>
        </dgm:presLayoutVars>
      </dgm:prSet>
      <dgm:spPr/>
    </dgm:pt>
    <dgm:pt modelId="{99969B88-420D-43FC-9F06-0BFD01BD6DAD}" type="pres">
      <dgm:prSet presAssocID="{024AE961-D2D3-423F-90B8-EB41C3C25A43}" presName="horzThree" presStyleCnt="0"/>
      <dgm:spPr/>
    </dgm:pt>
    <dgm:pt modelId="{CC3EE396-B88F-41EF-A9C7-2B5DDCFF0CB8}" type="pres">
      <dgm:prSet presAssocID="{A329EFAC-D4EA-4EF4-9369-BB87A3C76F10}" presName="sibSpaceThree" presStyleCnt="0"/>
      <dgm:spPr/>
    </dgm:pt>
    <dgm:pt modelId="{A5DAD3C1-3391-43FD-8861-E55FB1CB40C1}" type="pres">
      <dgm:prSet presAssocID="{09B0A8A3-1A4B-4F9A-82F0-201643D3175D}" presName="vertThree" presStyleCnt="0"/>
      <dgm:spPr/>
    </dgm:pt>
    <dgm:pt modelId="{8D72E6A8-59B7-45A1-8A98-0F74537E5148}" type="pres">
      <dgm:prSet presAssocID="{09B0A8A3-1A4B-4F9A-82F0-201643D3175D}" presName="txThree" presStyleLbl="node3" presStyleIdx="2" presStyleCnt="3" custScaleY="34902" custLinFactNeighborX="-521" custLinFactNeighborY="45420">
        <dgm:presLayoutVars>
          <dgm:chPref val="3"/>
        </dgm:presLayoutVars>
      </dgm:prSet>
      <dgm:spPr/>
    </dgm:pt>
    <dgm:pt modelId="{79DEC1C7-2F0F-46AE-8EC7-F5C28EA7E81C}" type="pres">
      <dgm:prSet presAssocID="{09B0A8A3-1A4B-4F9A-82F0-201643D3175D}" presName="horzThree" presStyleCnt="0"/>
      <dgm:spPr/>
    </dgm:pt>
  </dgm:ptLst>
  <dgm:cxnLst>
    <dgm:cxn modelId="{0760295C-25F3-4DF7-AED5-C747D873502A}" type="presOf" srcId="{09B0A8A3-1A4B-4F9A-82F0-201643D3175D}" destId="{8D72E6A8-59B7-45A1-8A98-0F74537E5148}" srcOrd="0" destOrd="0" presId="urn:microsoft.com/office/officeart/2005/8/layout/architecture"/>
    <dgm:cxn modelId="{19D06B7A-4E4E-4744-9C6A-29E57E2D4012}" srcId="{26C218E2-A2E6-4219-A445-B359E9DFC513}" destId="{024AE961-D2D3-423F-90B8-EB41C3C25A43}" srcOrd="1" destOrd="0" parTransId="{A40D2733-6326-4FAD-A8BF-DC05AA4C6ADF}" sibTransId="{A329EFAC-D4EA-4EF4-9369-BB87A3C76F10}"/>
    <dgm:cxn modelId="{5147BB8D-A437-4250-8BC6-C5F5A1A99C63}" type="presOf" srcId="{26C218E2-A2E6-4219-A445-B359E9DFC513}" destId="{DB74F7AB-F96B-4B27-94A6-E67F902EEBD1}" srcOrd="0" destOrd="0" presId="urn:microsoft.com/office/officeart/2005/8/layout/architecture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525726A5-B78E-472C-BB59-4BAAF0AEE5D2}" type="presOf" srcId="{60BDCB74-480F-4E8D-9AAC-44CC3A16DF17}" destId="{7650B25E-1552-4870-B2C2-CA39D374F270}" srcOrd="0" destOrd="0" presId="urn:microsoft.com/office/officeart/2005/8/layout/architecture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D5D5F8BB-0B79-4B1F-976D-D66A24CABE22}" type="presOf" srcId="{024AE961-D2D3-423F-90B8-EB41C3C25A43}" destId="{0D017A50-FB99-4AD1-BC2E-DFBB5F7C6F57}" srcOrd="0" destOrd="0" presId="urn:microsoft.com/office/officeart/2005/8/layout/architecture"/>
    <dgm:cxn modelId="{1A822BC1-E899-45C5-9A9F-6B663F10A10E}" srcId="{63ACA25A-6CC6-4035-9B99-0AEF0F3DD5F2}" destId="{26C218E2-A2E6-4219-A445-B359E9DFC513}" srcOrd="0" destOrd="0" parTransId="{906BD8A6-C7DF-4628-9D7E-F960D5D93396}" sibTransId="{3D9718CA-3A99-45AF-8E66-F2624C1F06F0}"/>
    <dgm:cxn modelId="{0C665CE2-D747-40C6-A4FD-B3D6CEA42457}" srcId="{26C218E2-A2E6-4219-A445-B359E9DFC513}" destId="{60BDCB74-480F-4E8D-9AAC-44CC3A16DF17}" srcOrd="0" destOrd="0" parTransId="{479E8557-4706-4DB5-AAB0-88ACAF8BC195}" sibTransId="{009063B6-D243-4E08-B09C-6538A92DFFCF}"/>
    <dgm:cxn modelId="{333162E6-D135-4290-A6E6-FB13D809330A}" srcId="{26C218E2-A2E6-4219-A445-B359E9DFC513}" destId="{09B0A8A3-1A4B-4F9A-82F0-201643D3175D}" srcOrd="2" destOrd="0" parTransId="{A906EFA8-453E-4167-9DF0-0C12DD686F2B}" sibTransId="{BEF56813-27ED-4D3B-9D6E-4D267554D24F}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A3E98E7B-E235-43FA-8E74-44E0736ADE5F}" type="presParOf" srcId="{59ECEE6B-A9BE-4B95-9D3E-16743A3D3453}" destId="{6D79244C-B511-45AB-BD73-D35DAFB87241}" srcOrd="0" destOrd="0" presId="urn:microsoft.com/office/officeart/2005/8/layout/architecture"/>
    <dgm:cxn modelId="{681E6C2D-2E63-4D60-B28F-03386A6A4BA0}" type="presParOf" srcId="{6D79244C-B511-45AB-BD73-D35DAFB87241}" destId="{DB74F7AB-F96B-4B27-94A6-E67F902EEBD1}" srcOrd="0" destOrd="0" presId="urn:microsoft.com/office/officeart/2005/8/layout/architecture"/>
    <dgm:cxn modelId="{90372EC8-2EA6-4BBA-804F-1ACFE8A349C7}" type="presParOf" srcId="{6D79244C-B511-45AB-BD73-D35DAFB87241}" destId="{D4646867-2DF2-4700-90E0-C2D1DFC7BE62}" srcOrd="1" destOrd="0" presId="urn:microsoft.com/office/officeart/2005/8/layout/architecture"/>
    <dgm:cxn modelId="{6200C982-F697-41C2-A624-85101030278A}" type="presParOf" srcId="{6D79244C-B511-45AB-BD73-D35DAFB87241}" destId="{52BE5A0B-0296-4903-8F78-44E203BC7B52}" srcOrd="2" destOrd="0" presId="urn:microsoft.com/office/officeart/2005/8/layout/architecture"/>
    <dgm:cxn modelId="{4672AAD9-0AD1-47F9-AC45-8FF7A118F957}" type="presParOf" srcId="{52BE5A0B-0296-4903-8F78-44E203BC7B52}" destId="{6352ED43-2BBA-4A41-A92A-2831D8C803B5}" srcOrd="0" destOrd="0" presId="urn:microsoft.com/office/officeart/2005/8/layout/architecture"/>
    <dgm:cxn modelId="{CBD0DD1E-C8C3-4D73-A2D8-906DAE61DE20}" type="presParOf" srcId="{6352ED43-2BBA-4A41-A92A-2831D8C803B5}" destId="{7650B25E-1552-4870-B2C2-CA39D374F270}" srcOrd="0" destOrd="0" presId="urn:microsoft.com/office/officeart/2005/8/layout/architecture"/>
    <dgm:cxn modelId="{50293A5C-F88C-4E0C-8797-004135D1BF12}" type="presParOf" srcId="{6352ED43-2BBA-4A41-A92A-2831D8C803B5}" destId="{61E3F722-9002-469B-999A-B55618462892}" srcOrd="1" destOrd="0" presId="urn:microsoft.com/office/officeart/2005/8/layout/architecture"/>
    <dgm:cxn modelId="{2165A650-A3C7-468B-846A-E8E3A083539F}" type="presParOf" srcId="{52BE5A0B-0296-4903-8F78-44E203BC7B52}" destId="{5173FF00-119C-45B7-8206-D65B1455D9CC}" srcOrd="1" destOrd="0" presId="urn:microsoft.com/office/officeart/2005/8/layout/architecture"/>
    <dgm:cxn modelId="{C88CEF0B-0E1F-44C3-81D3-79DB0F52577A}" type="presParOf" srcId="{52BE5A0B-0296-4903-8F78-44E203BC7B52}" destId="{353B0637-0954-454F-B416-29F6EE174B67}" srcOrd="2" destOrd="0" presId="urn:microsoft.com/office/officeart/2005/8/layout/architecture"/>
    <dgm:cxn modelId="{0E90561C-E435-4EBF-B7E4-0C24988BB9EE}" type="presParOf" srcId="{353B0637-0954-454F-B416-29F6EE174B67}" destId="{0D017A50-FB99-4AD1-BC2E-DFBB5F7C6F57}" srcOrd="0" destOrd="0" presId="urn:microsoft.com/office/officeart/2005/8/layout/architecture"/>
    <dgm:cxn modelId="{AA1FF2AF-C456-4798-8D9C-503D113B020F}" type="presParOf" srcId="{353B0637-0954-454F-B416-29F6EE174B67}" destId="{99969B88-420D-43FC-9F06-0BFD01BD6DAD}" srcOrd="1" destOrd="0" presId="urn:microsoft.com/office/officeart/2005/8/layout/architecture"/>
    <dgm:cxn modelId="{E8359E22-7C60-4AA4-AAE5-B529E62474F7}" type="presParOf" srcId="{52BE5A0B-0296-4903-8F78-44E203BC7B52}" destId="{CC3EE396-B88F-41EF-A9C7-2B5DDCFF0CB8}" srcOrd="3" destOrd="0" presId="urn:microsoft.com/office/officeart/2005/8/layout/architecture"/>
    <dgm:cxn modelId="{7E15F0D0-AD5F-468F-B4C5-0221161D4C20}" type="presParOf" srcId="{52BE5A0B-0296-4903-8F78-44E203BC7B52}" destId="{A5DAD3C1-3391-43FD-8861-E55FB1CB40C1}" srcOrd="4" destOrd="0" presId="urn:microsoft.com/office/officeart/2005/8/layout/architecture"/>
    <dgm:cxn modelId="{B21274E0-FB7F-455E-BFC8-B5ACEFD98BB8}" type="presParOf" srcId="{A5DAD3C1-3391-43FD-8861-E55FB1CB40C1}" destId="{8D72E6A8-59B7-45A1-8A98-0F74537E5148}" srcOrd="0" destOrd="0" presId="urn:microsoft.com/office/officeart/2005/8/layout/architecture"/>
    <dgm:cxn modelId="{2F0DAC61-B129-4C39-8BDF-139CBD89F767}" type="presParOf" srcId="{A5DAD3C1-3391-43FD-8861-E55FB1CB40C1}" destId="{79DEC1C7-2F0F-46AE-8EC7-F5C28EA7E81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CB8E0-0768-4845-AE44-195E7746F40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1E07C7C-19CE-48DB-BC88-8152E0726A3F}">
      <dgm:prSet/>
      <dgm:spPr/>
      <dgm:t>
        <a:bodyPr/>
        <a:lstStyle/>
        <a:p>
          <a:r>
            <a:rPr lang="en-US"/>
            <a:t>The basics how to run Docker containers locally on Windows 10.</a:t>
          </a:r>
        </a:p>
      </dgm:t>
    </dgm:pt>
    <dgm:pt modelId="{006F745D-5974-49DE-9A67-6DBAE7E9FF89}" type="parTrans" cxnId="{874D0EDE-0B2E-4724-AEEF-242BA70199A1}">
      <dgm:prSet/>
      <dgm:spPr/>
      <dgm:t>
        <a:bodyPr/>
        <a:lstStyle/>
        <a:p>
          <a:endParaRPr lang="en-US"/>
        </a:p>
      </dgm:t>
    </dgm:pt>
    <dgm:pt modelId="{978D73B5-E4C5-41A1-8721-3A51F5F812AF}" type="sibTrans" cxnId="{874D0EDE-0B2E-4724-AEEF-242BA70199A1}">
      <dgm:prSet/>
      <dgm:spPr/>
      <dgm:t>
        <a:bodyPr/>
        <a:lstStyle/>
        <a:p>
          <a:endParaRPr lang="en-US"/>
        </a:p>
      </dgm:t>
    </dgm:pt>
    <dgm:pt modelId="{D73FF2A3-AD03-4722-980E-1245A7B31849}">
      <dgm:prSet/>
      <dgm:spPr/>
      <dgm:t>
        <a:bodyPr/>
        <a:lstStyle/>
        <a:p>
          <a:r>
            <a:rPr lang="en-US"/>
            <a:t>How to get Sql Server for Linux running on it.</a:t>
          </a:r>
        </a:p>
      </dgm:t>
    </dgm:pt>
    <dgm:pt modelId="{46872164-F9E4-4959-B267-AD135B8A2CB7}" type="parTrans" cxnId="{4CDAB1BF-D292-4719-8161-01B028E3EFB4}">
      <dgm:prSet/>
      <dgm:spPr/>
      <dgm:t>
        <a:bodyPr/>
        <a:lstStyle/>
        <a:p>
          <a:endParaRPr lang="en-US"/>
        </a:p>
      </dgm:t>
    </dgm:pt>
    <dgm:pt modelId="{E84D44DC-D873-41D0-AC87-9D1105FB452F}" type="sibTrans" cxnId="{4CDAB1BF-D292-4719-8161-01B028E3EFB4}">
      <dgm:prSet/>
      <dgm:spPr/>
      <dgm:t>
        <a:bodyPr/>
        <a:lstStyle/>
        <a:p>
          <a:endParaRPr lang="en-US"/>
        </a:p>
      </dgm:t>
    </dgm:pt>
    <dgm:pt modelId="{5543AE80-1ABE-4CFA-BC53-C7AEAB73458A}">
      <dgm:prSet/>
      <dgm:spPr/>
      <dgm:t>
        <a:bodyPr/>
        <a:lstStyle/>
        <a:p>
          <a:r>
            <a:rPr lang="en-US"/>
            <a:t>How to connect to it locally for your development needs.</a:t>
          </a:r>
        </a:p>
      </dgm:t>
    </dgm:pt>
    <dgm:pt modelId="{C04F24C8-2D9B-461C-9E29-E98088E9BF47}" type="parTrans" cxnId="{87CDCAA4-8ED6-4A41-8685-E446FFD4348E}">
      <dgm:prSet/>
      <dgm:spPr/>
      <dgm:t>
        <a:bodyPr/>
        <a:lstStyle/>
        <a:p>
          <a:endParaRPr lang="en-US"/>
        </a:p>
      </dgm:t>
    </dgm:pt>
    <dgm:pt modelId="{D8D18CB3-CB7B-4F34-9699-D9308608EF52}" type="sibTrans" cxnId="{87CDCAA4-8ED6-4A41-8685-E446FFD4348E}">
      <dgm:prSet/>
      <dgm:spPr/>
      <dgm:t>
        <a:bodyPr/>
        <a:lstStyle/>
        <a:p>
          <a:endParaRPr lang="en-US"/>
        </a:p>
      </dgm:t>
    </dgm:pt>
    <dgm:pt modelId="{D0290725-D8F7-4311-99A9-73579AA8F03A}" type="pres">
      <dgm:prSet presAssocID="{F2ACB8E0-0768-4845-AE44-195E7746F401}" presName="linear" presStyleCnt="0">
        <dgm:presLayoutVars>
          <dgm:animLvl val="lvl"/>
          <dgm:resizeHandles val="exact"/>
        </dgm:presLayoutVars>
      </dgm:prSet>
      <dgm:spPr/>
    </dgm:pt>
    <dgm:pt modelId="{4C70DA9B-FBD2-4422-B898-1E6BE83195BC}" type="pres">
      <dgm:prSet presAssocID="{91E07C7C-19CE-48DB-BC88-8152E0726A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A536A5-C937-4B2A-B62A-BB285F4F5B7D}" type="pres">
      <dgm:prSet presAssocID="{978D73B5-E4C5-41A1-8721-3A51F5F812AF}" presName="spacer" presStyleCnt="0"/>
      <dgm:spPr/>
    </dgm:pt>
    <dgm:pt modelId="{67B0A1A9-F216-4782-97C0-D851FD54733D}" type="pres">
      <dgm:prSet presAssocID="{D73FF2A3-AD03-4722-980E-1245A7B318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853477-5574-4393-9EBC-A1099EB35477}" type="pres">
      <dgm:prSet presAssocID="{E84D44DC-D873-41D0-AC87-9D1105FB452F}" presName="spacer" presStyleCnt="0"/>
      <dgm:spPr/>
    </dgm:pt>
    <dgm:pt modelId="{64F02F87-DECE-4E88-891A-2B41CC1C3539}" type="pres">
      <dgm:prSet presAssocID="{5543AE80-1ABE-4CFA-BC53-C7AEAB7345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F65B517-D27F-44DC-9D5C-8F5919EF8ED0}" type="presOf" srcId="{F2ACB8E0-0768-4845-AE44-195E7746F401}" destId="{D0290725-D8F7-4311-99A9-73579AA8F03A}" srcOrd="0" destOrd="0" presId="urn:microsoft.com/office/officeart/2005/8/layout/vList2"/>
    <dgm:cxn modelId="{F1A03A34-8193-4A57-977A-30CD54EF3A09}" type="presOf" srcId="{5543AE80-1ABE-4CFA-BC53-C7AEAB73458A}" destId="{64F02F87-DECE-4E88-891A-2B41CC1C3539}" srcOrd="0" destOrd="0" presId="urn:microsoft.com/office/officeart/2005/8/layout/vList2"/>
    <dgm:cxn modelId="{718AAF63-21A1-49D5-9D06-068CE9EED028}" type="presOf" srcId="{D73FF2A3-AD03-4722-980E-1245A7B31849}" destId="{67B0A1A9-F216-4782-97C0-D851FD54733D}" srcOrd="0" destOrd="0" presId="urn:microsoft.com/office/officeart/2005/8/layout/vList2"/>
    <dgm:cxn modelId="{96762079-0656-4189-8FD5-70E0DD65C959}" type="presOf" srcId="{91E07C7C-19CE-48DB-BC88-8152E0726A3F}" destId="{4C70DA9B-FBD2-4422-B898-1E6BE83195BC}" srcOrd="0" destOrd="0" presId="urn:microsoft.com/office/officeart/2005/8/layout/vList2"/>
    <dgm:cxn modelId="{87CDCAA4-8ED6-4A41-8685-E446FFD4348E}" srcId="{F2ACB8E0-0768-4845-AE44-195E7746F401}" destId="{5543AE80-1ABE-4CFA-BC53-C7AEAB73458A}" srcOrd="2" destOrd="0" parTransId="{C04F24C8-2D9B-461C-9E29-E98088E9BF47}" sibTransId="{D8D18CB3-CB7B-4F34-9699-D9308608EF52}"/>
    <dgm:cxn modelId="{4CDAB1BF-D292-4719-8161-01B028E3EFB4}" srcId="{F2ACB8E0-0768-4845-AE44-195E7746F401}" destId="{D73FF2A3-AD03-4722-980E-1245A7B31849}" srcOrd="1" destOrd="0" parTransId="{46872164-F9E4-4959-B267-AD135B8A2CB7}" sibTransId="{E84D44DC-D873-41D0-AC87-9D1105FB452F}"/>
    <dgm:cxn modelId="{874D0EDE-0B2E-4724-AEEF-242BA70199A1}" srcId="{F2ACB8E0-0768-4845-AE44-195E7746F401}" destId="{91E07C7C-19CE-48DB-BC88-8152E0726A3F}" srcOrd="0" destOrd="0" parTransId="{006F745D-5974-49DE-9A67-6DBAE7E9FF89}" sibTransId="{978D73B5-E4C5-41A1-8721-3A51F5F812AF}"/>
    <dgm:cxn modelId="{86F2064F-6A59-4154-B11C-5A65D6C5107F}" type="presParOf" srcId="{D0290725-D8F7-4311-99A9-73579AA8F03A}" destId="{4C70DA9B-FBD2-4422-B898-1E6BE83195BC}" srcOrd="0" destOrd="0" presId="urn:microsoft.com/office/officeart/2005/8/layout/vList2"/>
    <dgm:cxn modelId="{B7980C70-94C8-46EC-863B-778A02E5AE59}" type="presParOf" srcId="{D0290725-D8F7-4311-99A9-73579AA8F03A}" destId="{3BA536A5-C937-4B2A-B62A-BB285F4F5B7D}" srcOrd="1" destOrd="0" presId="urn:microsoft.com/office/officeart/2005/8/layout/vList2"/>
    <dgm:cxn modelId="{8DC148B8-549E-4C6D-A5B4-53FDBE288005}" type="presParOf" srcId="{D0290725-D8F7-4311-99A9-73579AA8F03A}" destId="{67B0A1A9-F216-4782-97C0-D851FD54733D}" srcOrd="2" destOrd="0" presId="urn:microsoft.com/office/officeart/2005/8/layout/vList2"/>
    <dgm:cxn modelId="{7FC093DD-88EC-46C2-961F-0E2BC01D1626}" type="presParOf" srcId="{D0290725-D8F7-4311-99A9-73579AA8F03A}" destId="{2E853477-5574-4393-9EBC-A1099EB35477}" srcOrd="3" destOrd="0" presId="urn:microsoft.com/office/officeart/2005/8/layout/vList2"/>
    <dgm:cxn modelId="{F669E3E7-D0FB-404D-BC6B-A1D80E00EA6F}" type="presParOf" srcId="{D0290725-D8F7-4311-99A9-73579AA8F03A}" destId="{64F02F87-DECE-4E88-891A-2B41CC1C35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D389A6-25D1-460B-8295-B747FFA40C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8EFBFB4-46F8-4C76-A0E6-011F982349B8}">
      <dgm:prSet/>
      <dgm:spPr/>
      <dgm:t>
        <a:bodyPr/>
        <a:lstStyle/>
        <a:p>
          <a:r>
            <a:rPr lang="en-US"/>
            <a:t>Docker for Windows</a:t>
          </a:r>
        </a:p>
      </dgm:t>
    </dgm:pt>
    <dgm:pt modelId="{2A9AC5A6-5263-4E0E-A3E1-9D0A8A1DCF0B}" type="parTrans" cxnId="{1343200C-0B0B-4D44-9DC3-3FCB819AF943}">
      <dgm:prSet/>
      <dgm:spPr/>
      <dgm:t>
        <a:bodyPr/>
        <a:lstStyle/>
        <a:p>
          <a:endParaRPr lang="en-US"/>
        </a:p>
      </dgm:t>
    </dgm:pt>
    <dgm:pt modelId="{A2748E44-74B8-46BC-BBA9-D6CC6AB3A265}" type="sibTrans" cxnId="{1343200C-0B0B-4D44-9DC3-3FCB819AF943}">
      <dgm:prSet/>
      <dgm:spPr/>
      <dgm:t>
        <a:bodyPr/>
        <a:lstStyle/>
        <a:p>
          <a:endParaRPr lang="en-US"/>
        </a:p>
      </dgm:t>
    </dgm:pt>
    <dgm:pt modelId="{79E26269-329D-497D-8A14-B44BA9098D05}">
      <dgm:prSet/>
      <dgm:spPr/>
      <dgm:t>
        <a:bodyPr/>
        <a:lstStyle/>
        <a:p>
          <a:r>
            <a:rPr lang="en-US"/>
            <a:t>MsSql Server for Linux		</a:t>
          </a:r>
        </a:p>
      </dgm:t>
    </dgm:pt>
    <dgm:pt modelId="{8FD99DD0-0C9C-4239-A51A-84DD3C585335}" type="parTrans" cxnId="{7827F6A7-C7F1-4DF1-86FD-717CB4850F19}">
      <dgm:prSet/>
      <dgm:spPr/>
      <dgm:t>
        <a:bodyPr/>
        <a:lstStyle/>
        <a:p>
          <a:endParaRPr lang="en-US"/>
        </a:p>
      </dgm:t>
    </dgm:pt>
    <dgm:pt modelId="{B940FB52-21D0-4F0C-86DD-E28D84065294}" type="sibTrans" cxnId="{7827F6A7-C7F1-4DF1-86FD-717CB4850F19}">
      <dgm:prSet/>
      <dgm:spPr/>
      <dgm:t>
        <a:bodyPr/>
        <a:lstStyle/>
        <a:p>
          <a:endParaRPr lang="en-US"/>
        </a:p>
      </dgm:t>
    </dgm:pt>
    <dgm:pt modelId="{84D40023-DB31-4D70-AC49-AEF6726CBB34}" type="pres">
      <dgm:prSet presAssocID="{48D389A6-25D1-460B-8295-B747FFA40C51}" presName="root" presStyleCnt="0">
        <dgm:presLayoutVars>
          <dgm:dir/>
          <dgm:resizeHandles val="exact"/>
        </dgm:presLayoutVars>
      </dgm:prSet>
      <dgm:spPr/>
    </dgm:pt>
    <dgm:pt modelId="{B1A07E59-622B-45A9-A824-D8804911F08B}" type="pres">
      <dgm:prSet presAssocID="{28EFBFB4-46F8-4C76-A0E6-011F982349B8}" presName="compNode" presStyleCnt="0"/>
      <dgm:spPr/>
    </dgm:pt>
    <dgm:pt modelId="{912E8A7F-B3E7-422C-BF2A-0AD1372423C8}" type="pres">
      <dgm:prSet presAssocID="{28EFBFB4-46F8-4C76-A0E6-011F982349B8}" presName="bgRect" presStyleLbl="bgShp" presStyleIdx="0" presStyleCnt="2"/>
      <dgm:spPr/>
    </dgm:pt>
    <dgm:pt modelId="{CD43B439-085D-4942-BF31-9B641301DCE8}" type="pres">
      <dgm:prSet presAssocID="{28EFBFB4-46F8-4C76-A0E6-011F982349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465644FE-E583-4605-B2C0-787DFAA69F7D}" type="pres">
      <dgm:prSet presAssocID="{28EFBFB4-46F8-4C76-A0E6-011F982349B8}" presName="spaceRect" presStyleCnt="0"/>
      <dgm:spPr/>
    </dgm:pt>
    <dgm:pt modelId="{879D06F9-B6C9-40B1-9F4E-AA86651AA123}" type="pres">
      <dgm:prSet presAssocID="{28EFBFB4-46F8-4C76-A0E6-011F982349B8}" presName="parTx" presStyleLbl="revTx" presStyleIdx="0" presStyleCnt="2">
        <dgm:presLayoutVars>
          <dgm:chMax val="0"/>
          <dgm:chPref val="0"/>
        </dgm:presLayoutVars>
      </dgm:prSet>
      <dgm:spPr/>
    </dgm:pt>
    <dgm:pt modelId="{BF4A8814-0E07-48BF-8FEA-69E5BC44ECBD}" type="pres">
      <dgm:prSet presAssocID="{A2748E44-74B8-46BC-BBA9-D6CC6AB3A265}" presName="sibTrans" presStyleCnt="0"/>
      <dgm:spPr/>
    </dgm:pt>
    <dgm:pt modelId="{1398AA25-3F04-498F-8AAF-751A1E0F9FB1}" type="pres">
      <dgm:prSet presAssocID="{79E26269-329D-497D-8A14-B44BA9098D05}" presName="compNode" presStyleCnt="0"/>
      <dgm:spPr/>
    </dgm:pt>
    <dgm:pt modelId="{CAF15B33-074B-4E58-8D73-0ECF345FDB82}" type="pres">
      <dgm:prSet presAssocID="{79E26269-329D-497D-8A14-B44BA9098D05}" presName="bgRect" presStyleLbl="bgShp" presStyleIdx="1" presStyleCnt="2"/>
      <dgm:spPr/>
    </dgm:pt>
    <dgm:pt modelId="{5897E8B4-23B4-41C8-9B57-F4DBCFB13F99}" type="pres">
      <dgm:prSet presAssocID="{79E26269-329D-497D-8A14-B44BA9098D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6AB8D41-A03E-4FBA-B1CA-FA71ADB6C98D}" type="pres">
      <dgm:prSet presAssocID="{79E26269-329D-497D-8A14-B44BA9098D05}" presName="spaceRect" presStyleCnt="0"/>
      <dgm:spPr/>
    </dgm:pt>
    <dgm:pt modelId="{280F75D4-2822-420D-935D-835FD1FE8B30}" type="pres">
      <dgm:prSet presAssocID="{79E26269-329D-497D-8A14-B44BA9098D0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43200C-0B0B-4D44-9DC3-3FCB819AF943}" srcId="{48D389A6-25D1-460B-8295-B747FFA40C51}" destId="{28EFBFB4-46F8-4C76-A0E6-011F982349B8}" srcOrd="0" destOrd="0" parTransId="{2A9AC5A6-5263-4E0E-A3E1-9D0A8A1DCF0B}" sibTransId="{A2748E44-74B8-46BC-BBA9-D6CC6AB3A265}"/>
    <dgm:cxn modelId="{79C7E610-2325-4E91-9B78-CA094FEA3270}" type="presOf" srcId="{79E26269-329D-497D-8A14-B44BA9098D05}" destId="{280F75D4-2822-420D-935D-835FD1FE8B30}" srcOrd="0" destOrd="0" presId="urn:microsoft.com/office/officeart/2018/2/layout/IconVerticalSolidList"/>
    <dgm:cxn modelId="{29228131-6A39-43B0-9889-5665BA30A8F2}" type="presOf" srcId="{48D389A6-25D1-460B-8295-B747FFA40C51}" destId="{84D40023-DB31-4D70-AC49-AEF6726CBB34}" srcOrd="0" destOrd="0" presId="urn:microsoft.com/office/officeart/2018/2/layout/IconVerticalSolidList"/>
    <dgm:cxn modelId="{98A6C18E-FF16-4F5D-93B7-A752121EE8BB}" type="presOf" srcId="{28EFBFB4-46F8-4C76-A0E6-011F982349B8}" destId="{879D06F9-B6C9-40B1-9F4E-AA86651AA123}" srcOrd="0" destOrd="0" presId="urn:microsoft.com/office/officeart/2018/2/layout/IconVerticalSolidList"/>
    <dgm:cxn modelId="{7827F6A7-C7F1-4DF1-86FD-717CB4850F19}" srcId="{48D389A6-25D1-460B-8295-B747FFA40C51}" destId="{79E26269-329D-497D-8A14-B44BA9098D05}" srcOrd="1" destOrd="0" parTransId="{8FD99DD0-0C9C-4239-A51A-84DD3C585335}" sibTransId="{B940FB52-21D0-4F0C-86DD-E28D84065294}"/>
    <dgm:cxn modelId="{1CDB75DA-B3F1-4597-8951-B7A8A9A4C6B9}" type="presParOf" srcId="{84D40023-DB31-4D70-AC49-AEF6726CBB34}" destId="{B1A07E59-622B-45A9-A824-D8804911F08B}" srcOrd="0" destOrd="0" presId="urn:microsoft.com/office/officeart/2018/2/layout/IconVerticalSolidList"/>
    <dgm:cxn modelId="{BE43C06B-CD95-4C53-B939-65F829EE22D4}" type="presParOf" srcId="{B1A07E59-622B-45A9-A824-D8804911F08B}" destId="{912E8A7F-B3E7-422C-BF2A-0AD1372423C8}" srcOrd="0" destOrd="0" presId="urn:microsoft.com/office/officeart/2018/2/layout/IconVerticalSolidList"/>
    <dgm:cxn modelId="{57D4CD61-30D5-4276-870F-E6A61BC203FA}" type="presParOf" srcId="{B1A07E59-622B-45A9-A824-D8804911F08B}" destId="{CD43B439-085D-4942-BF31-9B641301DCE8}" srcOrd="1" destOrd="0" presId="urn:microsoft.com/office/officeart/2018/2/layout/IconVerticalSolidList"/>
    <dgm:cxn modelId="{BE68C646-53A3-4AC9-A961-2B784AC733B6}" type="presParOf" srcId="{B1A07E59-622B-45A9-A824-D8804911F08B}" destId="{465644FE-E583-4605-B2C0-787DFAA69F7D}" srcOrd="2" destOrd="0" presId="urn:microsoft.com/office/officeart/2018/2/layout/IconVerticalSolidList"/>
    <dgm:cxn modelId="{B86E8FE0-6CA5-4A57-AFD7-BE5AD630C9B5}" type="presParOf" srcId="{B1A07E59-622B-45A9-A824-D8804911F08B}" destId="{879D06F9-B6C9-40B1-9F4E-AA86651AA123}" srcOrd="3" destOrd="0" presId="urn:microsoft.com/office/officeart/2018/2/layout/IconVerticalSolidList"/>
    <dgm:cxn modelId="{E5EDA2DB-4A2B-4B35-9838-C02547FCAC52}" type="presParOf" srcId="{84D40023-DB31-4D70-AC49-AEF6726CBB34}" destId="{BF4A8814-0E07-48BF-8FEA-69E5BC44ECBD}" srcOrd="1" destOrd="0" presId="urn:microsoft.com/office/officeart/2018/2/layout/IconVerticalSolidList"/>
    <dgm:cxn modelId="{AC9A6148-01F9-4A0F-8429-A643BB0044E7}" type="presParOf" srcId="{84D40023-DB31-4D70-AC49-AEF6726CBB34}" destId="{1398AA25-3F04-498F-8AAF-751A1E0F9FB1}" srcOrd="2" destOrd="0" presId="urn:microsoft.com/office/officeart/2018/2/layout/IconVerticalSolidList"/>
    <dgm:cxn modelId="{0A4247DC-7792-4907-809B-BA96EA416A64}" type="presParOf" srcId="{1398AA25-3F04-498F-8AAF-751A1E0F9FB1}" destId="{CAF15B33-074B-4E58-8D73-0ECF345FDB82}" srcOrd="0" destOrd="0" presId="urn:microsoft.com/office/officeart/2018/2/layout/IconVerticalSolidList"/>
    <dgm:cxn modelId="{F4EEBDAF-5DE5-425F-8D5B-1262D0F1FA14}" type="presParOf" srcId="{1398AA25-3F04-498F-8AAF-751A1E0F9FB1}" destId="{5897E8B4-23B4-41C8-9B57-F4DBCFB13F99}" srcOrd="1" destOrd="0" presId="urn:microsoft.com/office/officeart/2018/2/layout/IconVerticalSolidList"/>
    <dgm:cxn modelId="{F568D6AD-C42A-48EE-9C77-82BD51358F83}" type="presParOf" srcId="{1398AA25-3F04-498F-8AAF-751A1E0F9FB1}" destId="{F6AB8D41-A03E-4FBA-B1CA-FA71ADB6C98D}" srcOrd="2" destOrd="0" presId="urn:microsoft.com/office/officeart/2018/2/layout/IconVerticalSolidList"/>
    <dgm:cxn modelId="{18626879-4340-4555-9C76-E8B1D3160086}" type="presParOf" srcId="{1398AA25-3F04-498F-8AAF-751A1E0F9FB1}" destId="{280F75D4-2822-420D-935D-835FD1FE8B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/>
            <a:t>Operating System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33F79846-15F7-49DB-A281-C56C9C82C88C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MS </a:t>
          </a:r>
          <a:r>
            <a:rPr lang="en-US" dirty="0" err="1"/>
            <a:t>Sql</a:t>
          </a:r>
          <a:r>
            <a:rPr lang="en-US" dirty="0"/>
            <a:t> Server (Dev Edition)</a:t>
          </a:r>
        </a:p>
      </dgm:t>
    </dgm:pt>
    <dgm:pt modelId="{8C411DB3-5573-47F7-9026-22CBDA199557}" type="parTrans" cxnId="{C5DFA93E-4893-466E-8961-5122DD3A5875}">
      <dgm:prSet/>
      <dgm:spPr/>
      <dgm:t>
        <a:bodyPr/>
        <a:lstStyle/>
        <a:p>
          <a:endParaRPr lang="en-US"/>
        </a:p>
      </dgm:t>
    </dgm:pt>
    <dgm:pt modelId="{118309AC-7A8C-4C2D-98D4-7876EA38DF6D}" type="sibTrans" cxnId="{C5DFA93E-4893-466E-8961-5122DD3A5875}">
      <dgm:prSet/>
      <dgm:spPr/>
      <dgm:t>
        <a:bodyPr/>
        <a:lstStyle/>
        <a:p>
          <a:endParaRPr lang="en-US"/>
        </a:p>
      </dgm:t>
    </dgm:pt>
    <dgm:pt modelId="{3034ACC7-8337-4785-AC7B-77729760D0C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SSMS</a:t>
          </a:r>
        </a:p>
      </dgm:t>
    </dgm:pt>
    <dgm:pt modelId="{929A3E19-FEAE-4B3E-B58B-6F0DCDFDCA6B}" type="parTrans" cxnId="{5A8ED698-EE2B-4775-AD99-2DF6EA4CE5F3}">
      <dgm:prSet/>
      <dgm:spPr/>
      <dgm:t>
        <a:bodyPr/>
        <a:lstStyle/>
        <a:p>
          <a:endParaRPr lang="en-US"/>
        </a:p>
      </dgm:t>
    </dgm:pt>
    <dgm:pt modelId="{EB393E6E-3481-4E4D-81B3-1FD338D92532}" type="sibTrans" cxnId="{5A8ED698-EE2B-4775-AD99-2DF6EA4CE5F3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Other Apps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45007">
        <dgm:presLayoutVars>
          <dgm:chPref val="3"/>
        </dgm:presLayoutVars>
      </dgm:prSet>
      <dgm:spPr/>
    </dgm:pt>
    <dgm:pt modelId="{35FD54CA-8E10-47DF-93B6-F494A187B2C7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E1D0EFFB-1A16-46DC-AF9A-6CE326223804}" type="pres">
      <dgm:prSet presAssocID="{33F79846-15F7-49DB-A281-C56C9C82C88C}" presName="vertThree" presStyleCnt="0"/>
      <dgm:spPr/>
    </dgm:pt>
    <dgm:pt modelId="{149B4562-3CDC-4710-9617-6B89F35E7B67}" type="pres">
      <dgm:prSet presAssocID="{33F79846-15F7-49DB-A281-C56C9C82C88C}" presName="txThree" presStyleLbl="node3" presStyleIdx="0" presStyleCnt="3">
        <dgm:presLayoutVars>
          <dgm:chPref val="3"/>
        </dgm:presLayoutVars>
      </dgm:prSet>
      <dgm:spPr/>
    </dgm:pt>
    <dgm:pt modelId="{BED1003C-C792-48F5-9F56-9507302DF627}" type="pres">
      <dgm:prSet presAssocID="{33F79846-15F7-49DB-A281-C56C9C82C88C}" presName="horzThree" presStyleCnt="0"/>
      <dgm:spPr/>
    </dgm:pt>
    <dgm:pt modelId="{DBCFC4AE-CCE8-492B-B547-562863196722}" type="pres">
      <dgm:prSet presAssocID="{118309AC-7A8C-4C2D-98D4-7876EA38DF6D}" presName="sibSpaceThree" presStyleCnt="0"/>
      <dgm:spPr/>
    </dgm:pt>
    <dgm:pt modelId="{BBC5C99A-F8F2-411F-A422-E299CC429B4D}" type="pres">
      <dgm:prSet presAssocID="{3034ACC7-8337-4785-AC7B-77729760D0C0}" presName="vertThree" presStyleCnt="0"/>
      <dgm:spPr/>
    </dgm:pt>
    <dgm:pt modelId="{6EFC800A-239C-4C13-9DC9-9050148BCEA0}" type="pres">
      <dgm:prSet presAssocID="{3034ACC7-8337-4785-AC7B-77729760D0C0}" presName="txThree" presStyleLbl="node3" presStyleIdx="1" presStyleCnt="3">
        <dgm:presLayoutVars>
          <dgm:chPref val="3"/>
        </dgm:presLayoutVars>
      </dgm:prSet>
      <dgm:spPr/>
    </dgm:pt>
    <dgm:pt modelId="{8AFE5C95-EF1B-4663-B185-0059069B474A}" type="pres">
      <dgm:prSet presAssocID="{3034ACC7-8337-4785-AC7B-77729760D0C0}" presName="horzThree" presStyleCnt="0"/>
      <dgm:spPr/>
    </dgm:pt>
    <dgm:pt modelId="{19951339-8202-4A19-894F-57417D0FBE91}" type="pres">
      <dgm:prSet presAssocID="{EB393E6E-3481-4E4D-81B3-1FD338D92532}" presName="sibSpaceThree" presStyleCnt="0"/>
      <dgm:spPr/>
    </dgm:pt>
    <dgm:pt modelId="{9A9D8EA4-F138-4532-8FEF-E4F1BD67F468}" type="pres">
      <dgm:prSet presAssocID="{5EA97F0D-A22C-4E31-8794-E5A3FE1B19B0}" presName="vertThree" presStyleCnt="0"/>
      <dgm:spPr/>
    </dgm:pt>
    <dgm:pt modelId="{542A4C29-DB3D-4D5C-B6BD-1259BE445AB1}" type="pres">
      <dgm:prSet presAssocID="{5EA97F0D-A22C-4E31-8794-E5A3FE1B19B0}" presName="txThree" presStyleLbl="node3" presStyleIdx="2" presStyleCnt="3">
        <dgm:presLayoutVars>
          <dgm:chPref val="3"/>
        </dgm:presLayoutVars>
      </dgm:prSet>
      <dgm:spPr/>
    </dgm:pt>
    <dgm:pt modelId="{9165C999-9249-4F48-AE9F-2EBB4BFC6413}" type="pres">
      <dgm:prSet presAssocID="{5EA97F0D-A22C-4E31-8794-E5A3FE1B19B0}" presName="horzThree" presStyleCnt="0"/>
      <dgm:spPr/>
    </dgm:pt>
  </dgm:ptLst>
  <dgm:cxnLst>
    <dgm:cxn modelId="{C5DFA93E-4893-466E-8961-5122DD3A5875}" srcId="{89B392D9-0CB7-4ED6-B3A2-3C9C5EF15811}" destId="{33F79846-15F7-49DB-A281-C56C9C82C88C}" srcOrd="0" destOrd="0" parTransId="{8C411DB3-5573-47F7-9026-22CBDA199557}" sibTransId="{118309AC-7A8C-4C2D-98D4-7876EA38DF6D}"/>
    <dgm:cxn modelId="{A34C6044-4192-4B13-B8A9-3346C4236F55}" srcId="{89B392D9-0CB7-4ED6-B3A2-3C9C5EF15811}" destId="{5EA97F0D-A22C-4E31-8794-E5A3FE1B19B0}" srcOrd="2" destOrd="0" parTransId="{5400B639-535B-48EA-B50A-D0B0CC71D66E}" sibTransId="{C096EA76-14DD-4D35-9353-40378E7B15C7}"/>
    <dgm:cxn modelId="{5D30724B-4124-49C6-ABD4-5DCEDFE33FDB}" type="presOf" srcId="{3034ACC7-8337-4785-AC7B-77729760D0C0}" destId="{6EFC800A-239C-4C13-9DC9-9050148BCEA0}" srcOrd="0" destOrd="0" presId="urn:microsoft.com/office/officeart/2005/8/layout/architecture"/>
    <dgm:cxn modelId="{DB597480-D175-49B1-B6C4-0357495D0104}" type="presOf" srcId="{33F79846-15F7-49DB-A281-C56C9C82C88C}" destId="{149B4562-3CDC-4710-9617-6B89F35E7B67}" srcOrd="0" destOrd="0" presId="urn:microsoft.com/office/officeart/2005/8/layout/architecture"/>
    <dgm:cxn modelId="{5A8ED698-EE2B-4775-AD99-2DF6EA4CE5F3}" srcId="{89B392D9-0CB7-4ED6-B3A2-3C9C5EF15811}" destId="{3034ACC7-8337-4785-AC7B-77729760D0C0}" srcOrd="1" destOrd="0" parTransId="{929A3E19-FEAE-4B3E-B58B-6F0DCDFDCA6B}" sibTransId="{EB393E6E-3481-4E4D-81B3-1FD338D92532}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63D8FB9B-A3E1-412F-B9D9-26BB0D3C1F46}" type="presOf" srcId="{5EA97F0D-A22C-4E31-8794-E5A3FE1B19B0}" destId="{542A4C29-DB3D-4D5C-B6BD-1259BE445AB1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C38B6BC0-4DE1-46E2-87E6-9D89D85E09C3}" type="presParOf" srcId="{39D41743-E3BE-419D-ACE9-529C43FC7FA1}" destId="{35FD54CA-8E10-47DF-93B6-F494A187B2C7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2B529858-C579-4819-95C0-AE0CBF787341}" type="presParOf" srcId="{71BA4ECC-8903-4B6C-9DC8-1EB85A226DE2}" destId="{E1D0EFFB-1A16-46DC-AF9A-6CE326223804}" srcOrd="0" destOrd="0" presId="urn:microsoft.com/office/officeart/2005/8/layout/architecture"/>
    <dgm:cxn modelId="{CB380AF7-E013-48BA-9048-9699CCE3995E}" type="presParOf" srcId="{E1D0EFFB-1A16-46DC-AF9A-6CE326223804}" destId="{149B4562-3CDC-4710-9617-6B89F35E7B67}" srcOrd="0" destOrd="0" presId="urn:microsoft.com/office/officeart/2005/8/layout/architecture"/>
    <dgm:cxn modelId="{843136A9-4F06-4B60-905A-4D27154CCEBE}" type="presParOf" srcId="{E1D0EFFB-1A16-46DC-AF9A-6CE326223804}" destId="{BED1003C-C792-48F5-9F56-9507302DF627}" srcOrd="1" destOrd="0" presId="urn:microsoft.com/office/officeart/2005/8/layout/architecture"/>
    <dgm:cxn modelId="{776581F1-9D84-4999-A204-2705B7471123}" type="presParOf" srcId="{71BA4ECC-8903-4B6C-9DC8-1EB85A226DE2}" destId="{DBCFC4AE-CCE8-492B-B547-562863196722}" srcOrd="1" destOrd="0" presId="urn:microsoft.com/office/officeart/2005/8/layout/architecture"/>
    <dgm:cxn modelId="{EF491AAB-BD1A-4F46-A48B-BA224C78DB1A}" type="presParOf" srcId="{71BA4ECC-8903-4B6C-9DC8-1EB85A226DE2}" destId="{BBC5C99A-F8F2-411F-A422-E299CC429B4D}" srcOrd="2" destOrd="0" presId="urn:microsoft.com/office/officeart/2005/8/layout/architecture"/>
    <dgm:cxn modelId="{D7D9286D-7FBD-4637-A963-6A1BAFB8BE5C}" type="presParOf" srcId="{BBC5C99A-F8F2-411F-A422-E299CC429B4D}" destId="{6EFC800A-239C-4C13-9DC9-9050148BCEA0}" srcOrd="0" destOrd="0" presId="urn:microsoft.com/office/officeart/2005/8/layout/architecture"/>
    <dgm:cxn modelId="{44767B8A-E28F-4663-9995-DA97210CE892}" type="presParOf" srcId="{BBC5C99A-F8F2-411F-A422-E299CC429B4D}" destId="{8AFE5C95-EF1B-4663-B185-0059069B474A}" srcOrd="1" destOrd="0" presId="urn:microsoft.com/office/officeart/2005/8/layout/architecture"/>
    <dgm:cxn modelId="{F2ACB439-3F02-4B4E-892E-DE39184F10EA}" type="presParOf" srcId="{71BA4ECC-8903-4B6C-9DC8-1EB85A226DE2}" destId="{19951339-8202-4A19-894F-57417D0FBE91}" srcOrd="3" destOrd="0" presId="urn:microsoft.com/office/officeart/2005/8/layout/architecture"/>
    <dgm:cxn modelId="{C9C96316-3BBE-4571-8AE5-F13B6D15B637}" type="presParOf" srcId="{71BA4ECC-8903-4B6C-9DC8-1EB85A226DE2}" destId="{9A9D8EA4-F138-4532-8FEF-E4F1BD67F468}" srcOrd="4" destOrd="0" presId="urn:microsoft.com/office/officeart/2005/8/layout/architecture"/>
    <dgm:cxn modelId="{B4A644C2-8FB3-49AB-8892-AC7F79EC591C}" type="presParOf" srcId="{9A9D8EA4-F138-4532-8FEF-E4F1BD67F468}" destId="{542A4C29-DB3D-4D5C-B6BD-1259BE445AB1}" srcOrd="0" destOrd="0" presId="urn:microsoft.com/office/officeart/2005/8/layout/architecture"/>
    <dgm:cxn modelId="{0DEDA2B2-CF3A-42C6-98FE-25FA33EECB40}" type="presParOf" srcId="{9A9D8EA4-F138-4532-8FEF-E4F1BD67F468}" destId="{9165C999-9249-4F48-AE9F-2EBB4BFC6413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Host Operating System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33F79846-15F7-49DB-A281-C56C9C82C88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Some Virtualization App (VirtualBox or </a:t>
          </a:r>
          <a:r>
            <a:rPr lang="en-US" dirty="0" err="1"/>
            <a:t>Vmware</a:t>
          </a:r>
          <a:r>
            <a:rPr lang="en-US" dirty="0"/>
            <a:t> or Hyper-V)</a:t>
          </a:r>
        </a:p>
      </dgm:t>
    </dgm:pt>
    <dgm:pt modelId="{8C411DB3-5573-47F7-9026-22CBDA199557}" type="parTrans" cxnId="{C5DFA93E-4893-466E-8961-5122DD3A5875}">
      <dgm:prSet/>
      <dgm:spPr/>
      <dgm:t>
        <a:bodyPr/>
        <a:lstStyle/>
        <a:p>
          <a:endParaRPr lang="en-US"/>
        </a:p>
      </dgm:t>
    </dgm:pt>
    <dgm:pt modelId="{118309AC-7A8C-4C2D-98D4-7876EA38DF6D}" type="sibTrans" cxnId="{C5DFA93E-4893-466E-8961-5122DD3A5875}">
      <dgm:prSet/>
      <dgm:spPr/>
      <dgm:t>
        <a:bodyPr/>
        <a:lstStyle/>
        <a:p>
          <a:endParaRPr lang="en-US"/>
        </a:p>
      </dgm:t>
    </dgm:pt>
    <dgm:pt modelId="{3034ACC7-8337-4785-AC7B-77729760D0C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Virtual Operating System</a:t>
          </a:r>
        </a:p>
      </dgm:t>
    </dgm:pt>
    <dgm:pt modelId="{929A3E19-FEAE-4B3E-B58B-6F0DCDFDCA6B}" type="parTrans" cxnId="{5A8ED698-EE2B-4775-AD99-2DF6EA4CE5F3}">
      <dgm:prSet/>
      <dgm:spPr/>
      <dgm:t>
        <a:bodyPr/>
        <a:lstStyle/>
        <a:p>
          <a:endParaRPr lang="en-US"/>
        </a:p>
      </dgm:t>
    </dgm:pt>
    <dgm:pt modelId="{EB393E6E-3481-4E4D-81B3-1FD338D92532}" type="sibTrans" cxnId="{5A8ED698-EE2B-4775-AD99-2DF6EA4CE5F3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Other Apps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AF94F177-49EC-4212-A9BB-AC2829D20F4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/>
            <a:t>Ms</a:t>
          </a:r>
          <a:r>
            <a:rPr lang="en-US" dirty="0"/>
            <a:t> </a:t>
          </a:r>
          <a:r>
            <a:rPr lang="en-US" dirty="0" err="1"/>
            <a:t>Sql</a:t>
          </a:r>
          <a:r>
            <a:rPr lang="en-US" dirty="0"/>
            <a:t> Server</a:t>
          </a:r>
        </a:p>
      </dgm:t>
    </dgm:pt>
    <dgm:pt modelId="{D7ADE195-A586-4D09-A599-D657F7773C86}" type="parTrans" cxnId="{6B150773-E830-466F-A553-AA3B4FDA57D3}">
      <dgm:prSet/>
      <dgm:spPr/>
      <dgm:t>
        <a:bodyPr/>
        <a:lstStyle/>
        <a:p>
          <a:endParaRPr lang="en-US"/>
        </a:p>
      </dgm:t>
    </dgm:pt>
    <dgm:pt modelId="{5BE403E2-BF04-4404-A1B5-34C865511868}" type="sibTrans" cxnId="{6B150773-E830-466F-A553-AA3B4FDA57D3}">
      <dgm:prSet/>
      <dgm:spPr/>
      <dgm:t>
        <a:bodyPr/>
        <a:lstStyle/>
        <a:p>
          <a:endParaRPr lang="en-US"/>
        </a:p>
      </dgm:t>
    </dgm:pt>
    <dgm:pt modelId="{4B494253-EC8C-4868-A010-52721757784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SSMS</a:t>
          </a:r>
        </a:p>
      </dgm:t>
    </dgm:pt>
    <dgm:pt modelId="{2310161B-DCDC-4EB6-965B-6FCA0CA6F32A}" type="parTrans" cxnId="{F6C2672D-F0A6-4B5C-88B0-29350C6828C1}">
      <dgm:prSet/>
      <dgm:spPr/>
      <dgm:t>
        <a:bodyPr/>
        <a:lstStyle/>
        <a:p>
          <a:endParaRPr lang="en-US"/>
        </a:p>
      </dgm:t>
    </dgm:pt>
    <dgm:pt modelId="{B4E28931-3881-4CE5-91A3-73CA0E65FCC2}" type="sibTrans" cxnId="{F6C2672D-F0A6-4B5C-88B0-29350C6828C1}">
      <dgm:prSet/>
      <dgm:spPr/>
      <dgm:t>
        <a:bodyPr/>
        <a:lstStyle/>
        <a:p>
          <a:endParaRPr lang="en-US"/>
        </a:p>
      </dgm:t>
    </dgm:pt>
    <dgm:pt modelId="{7A511D62-C4F2-4B02-81D2-8B4CD661FA6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Some Other Apps on your Host OS</a:t>
          </a:r>
        </a:p>
      </dgm:t>
    </dgm:pt>
    <dgm:pt modelId="{14F1D5D0-EBF1-4604-883C-A64A9BA93F0D}" type="parTrans" cxnId="{751A9E12-5A02-4AC2-A6DA-ED5881EB3527}">
      <dgm:prSet/>
      <dgm:spPr/>
      <dgm:t>
        <a:bodyPr/>
        <a:lstStyle/>
        <a:p>
          <a:endParaRPr lang="en-US"/>
        </a:p>
      </dgm:t>
    </dgm:pt>
    <dgm:pt modelId="{42BC6A06-98F0-4C86-A8ED-792078264DCE}" type="sibTrans" cxnId="{751A9E12-5A02-4AC2-A6DA-ED5881EB3527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45007">
        <dgm:presLayoutVars>
          <dgm:chPref val="3"/>
        </dgm:presLayoutVars>
      </dgm:prSet>
      <dgm:spPr/>
    </dgm:pt>
    <dgm:pt modelId="{35FD54CA-8E10-47DF-93B6-F494A187B2C7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E1D0EFFB-1A16-46DC-AF9A-6CE326223804}" type="pres">
      <dgm:prSet presAssocID="{33F79846-15F7-49DB-A281-C56C9C82C88C}" presName="vertThree" presStyleCnt="0"/>
      <dgm:spPr/>
    </dgm:pt>
    <dgm:pt modelId="{149B4562-3CDC-4710-9617-6B89F35E7B67}" type="pres">
      <dgm:prSet presAssocID="{33F79846-15F7-49DB-A281-C56C9C82C88C}" presName="txThree" presStyleLbl="node3" presStyleIdx="0" presStyleCnt="2" custScaleY="75361">
        <dgm:presLayoutVars>
          <dgm:chPref val="3"/>
        </dgm:presLayoutVars>
      </dgm:prSet>
      <dgm:spPr/>
    </dgm:pt>
    <dgm:pt modelId="{9CFDE9F7-8413-4DB5-ADA4-9A3399993499}" type="pres">
      <dgm:prSet presAssocID="{33F79846-15F7-49DB-A281-C56C9C82C88C}" presName="parTransThree" presStyleCnt="0"/>
      <dgm:spPr/>
    </dgm:pt>
    <dgm:pt modelId="{BED1003C-C792-48F5-9F56-9507302DF627}" type="pres">
      <dgm:prSet presAssocID="{33F79846-15F7-49DB-A281-C56C9C82C88C}" presName="horzThree" presStyleCnt="0"/>
      <dgm:spPr/>
    </dgm:pt>
    <dgm:pt modelId="{8266068D-7958-4136-9018-3204A6A87572}" type="pres">
      <dgm:prSet presAssocID="{3034ACC7-8337-4785-AC7B-77729760D0C0}" presName="vertFour" presStyleCnt="0">
        <dgm:presLayoutVars>
          <dgm:chPref val="3"/>
        </dgm:presLayoutVars>
      </dgm:prSet>
      <dgm:spPr/>
    </dgm:pt>
    <dgm:pt modelId="{F8C9B134-07E9-473F-B414-0651424A8344}" type="pres">
      <dgm:prSet presAssocID="{3034ACC7-8337-4785-AC7B-77729760D0C0}" presName="txFour" presStyleLbl="node4" presStyleIdx="0" presStyleCnt="4" custScaleX="104008" custScaleY="70976">
        <dgm:presLayoutVars>
          <dgm:chPref val="3"/>
        </dgm:presLayoutVars>
      </dgm:prSet>
      <dgm:spPr/>
    </dgm:pt>
    <dgm:pt modelId="{159B4345-7BEE-4FFF-8AFE-E206E39A7082}" type="pres">
      <dgm:prSet presAssocID="{3034ACC7-8337-4785-AC7B-77729760D0C0}" presName="parTransFour" presStyleCnt="0"/>
      <dgm:spPr/>
    </dgm:pt>
    <dgm:pt modelId="{B8A70BFE-91E7-4788-B603-D3FD9749F55B}" type="pres">
      <dgm:prSet presAssocID="{3034ACC7-8337-4785-AC7B-77729760D0C0}" presName="horzFour" presStyleCnt="0"/>
      <dgm:spPr/>
    </dgm:pt>
    <dgm:pt modelId="{A1E9CAA2-6AB6-43DA-BA52-3630AAE01FA8}" type="pres">
      <dgm:prSet presAssocID="{AF94F177-49EC-4212-A9BB-AC2829D20F49}" presName="vertFour" presStyleCnt="0">
        <dgm:presLayoutVars>
          <dgm:chPref val="3"/>
        </dgm:presLayoutVars>
      </dgm:prSet>
      <dgm:spPr/>
    </dgm:pt>
    <dgm:pt modelId="{46C7B01B-3F93-41D8-911F-0624803D5A34}" type="pres">
      <dgm:prSet presAssocID="{AF94F177-49EC-4212-A9BB-AC2829D20F49}" presName="txFour" presStyleLbl="node4" presStyleIdx="1" presStyleCnt="4" custScaleX="111420" custLinFactNeighborX="-4884" custLinFactNeighborY="-2547">
        <dgm:presLayoutVars>
          <dgm:chPref val="3"/>
        </dgm:presLayoutVars>
      </dgm:prSet>
      <dgm:spPr/>
    </dgm:pt>
    <dgm:pt modelId="{E185A238-9F3B-4A61-B983-C69C0D77E9AE}" type="pres">
      <dgm:prSet presAssocID="{AF94F177-49EC-4212-A9BB-AC2829D20F49}" presName="horzFour" presStyleCnt="0"/>
      <dgm:spPr/>
    </dgm:pt>
    <dgm:pt modelId="{40F29B31-47F4-4307-8B34-9CAB55525F6B}" type="pres">
      <dgm:prSet presAssocID="{5BE403E2-BF04-4404-A1B5-34C865511868}" presName="sibSpaceFour" presStyleCnt="0"/>
      <dgm:spPr/>
    </dgm:pt>
    <dgm:pt modelId="{98251FD2-FDC5-46EF-8453-C3732F0664F1}" type="pres">
      <dgm:prSet presAssocID="{4B494253-EC8C-4868-A010-527217577846}" presName="vertFour" presStyleCnt="0">
        <dgm:presLayoutVars>
          <dgm:chPref val="3"/>
        </dgm:presLayoutVars>
      </dgm:prSet>
      <dgm:spPr/>
    </dgm:pt>
    <dgm:pt modelId="{A6FB40D7-8E3A-46CD-8F45-22932D0E48B9}" type="pres">
      <dgm:prSet presAssocID="{4B494253-EC8C-4868-A010-527217577846}" presName="txFour" presStyleLbl="node4" presStyleIdx="2" presStyleCnt="4" custLinFactNeighborX="-3256" custLinFactNeighborY="-2547">
        <dgm:presLayoutVars>
          <dgm:chPref val="3"/>
        </dgm:presLayoutVars>
      </dgm:prSet>
      <dgm:spPr/>
    </dgm:pt>
    <dgm:pt modelId="{C0ACBF4C-F3B2-4134-AEA3-29CB3AE6D5B1}" type="pres">
      <dgm:prSet presAssocID="{4B494253-EC8C-4868-A010-527217577846}" presName="horzFour" presStyleCnt="0"/>
      <dgm:spPr/>
    </dgm:pt>
    <dgm:pt modelId="{0F767F7F-4E8F-4613-8E2B-D7E6F58EB100}" type="pres">
      <dgm:prSet presAssocID="{B4E28931-3881-4CE5-91A3-73CA0E65FCC2}" presName="sibSpaceFour" presStyleCnt="0"/>
      <dgm:spPr/>
    </dgm:pt>
    <dgm:pt modelId="{C65C5BD9-0724-4FDE-8CFE-E1DBA1CE2A22}" type="pres">
      <dgm:prSet presAssocID="{5EA97F0D-A22C-4E31-8794-E5A3FE1B19B0}" presName="vertFour" presStyleCnt="0">
        <dgm:presLayoutVars>
          <dgm:chPref val="3"/>
        </dgm:presLayoutVars>
      </dgm:prSet>
      <dgm:spPr/>
    </dgm:pt>
    <dgm:pt modelId="{0C991DB6-DE4B-4D4A-9D02-B60F566E2801}" type="pres">
      <dgm:prSet presAssocID="{5EA97F0D-A22C-4E31-8794-E5A3FE1B19B0}" presName="txFour" presStyleLbl="node4" presStyleIdx="3" presStyleCnt="4">
        <dgm:presLayoutVars>
          <dgm:chPref val="3"/>
        </dgm:presLayoutVars>
      </dgm:prSet>
      <dgm:spPr/>
    </dgm:pt>
    <dgm:pt modelId="{EB614B81-8CBE-4859-AD3B-99A1F4B30EB2}" type="pres">
      <dgm:prSet presAssocID="{5EA97F0D-A22C-4E31-8794-E5A3FE1B19B0}" presName="horzFour" presStyleCnt="0"/>
      <dgm:spPr/>
    </dgm:pt>
    <dgm:pt modelId="{618B66AF-ED05-482A-B778-E17CD07A3AB2}" type="pres">
      <dgm:prSet presAssocID="{118309AC-7A8C-4C2D-98D4-7876EA38DF6D}" presName="sibSpaceThree" presStyleCnt="0"/>
      <dgm:spPr/>
    </dgm:pt>
    <dgm:pt modelId="{D092EFC2-12B3-4F9D-B023-BAE83B740D8C}" type="pres">
      <dgm:prSet presAssocID="{7A511D62-C4F2-4B02-81D2-8B4CD661FA66}" presName="vertThree" presStyleCnt="0"/>
      <dgm:spPr/>
    </dgm:pt>
    <dgm:pt modelId="{767E8046-E973-43B7-AE6F-C9897C7A7926}" type="pres">
      <dgm:prSet presAssocID="{7A511D62-C4F2-4B02-81D2-8B4CD661FA66}" presName="txThree" presStyleLbl="node3" presStyleIdx="1" presStyleCnt="2">
        <dgm:presLayoutVars>
          <dgm:chPref val="3"/>
        </dgm:presLayoutVars>
      </dgm:prSet>
      <dgm:spPr/>
    </dgm:pt>
    <dgm:pt modelId="{A81D8752-777F-4584-B78E-4402A30E7074}" type="pres">
      <dgm:prSet presAssocID="{7A511D62-C4F2-4B02-81D2-8B4CD661FA66}" presName="horzThree" presStyleCnt="0"/>
      <dgm:spPr/>
    </dgm:pt>
  </dgm:ptLst>
  <dgm:cxnLst>
    <dgm:cxn modelId="{751A9E12-5A02-4AC2-A6DA-ED5881EB3527}" srcId="{89B392D9-0CB7-4ED6-B3A2-3C9C5EF15811}" destId="{7A511D62-C4F2-4B02-81D2-8B4CD661FA66}" srcOrd="1" destOrd="0" parTransId="{14F1D5D0-EBF1-4604-883C-A64A9BA93F0D}" sibTransId="{42BC6A06-98F0-4C86-A8ED-792078264DCE}"/>
    <dgm:cxn modelId="{34FD0A22-2097-4DBB-842D-B4AE09442047}" type="presOf" srcId="{4B494253-EC8C-4868-A010-527217577846}" destId="{A6FB40D7-8E3A-46CD-8F45-22932D0E48B9}" srcOrd="0" destOrd="0" presId="urn:microsoft.com/office/officeart/2005/8/layout/architecture"/>
    <dgm:cxn modelId="{F6C2672D-F0A6-4B5C-88B0-29350C6828C1}" srcId="{3034ACC7-8337-4785-AC7B-77729760D0C0}" destId="{4B494253-EC8C-4868-A010-527217577846}" srcOrd="1" destOrd="0" parTransId="{2310161B-DCDC-4EB6-965B-6FCA0CA6F32A}" sibTransId="{B4E28931-3881-4CE5-91A3-73CA0E65FCC2}"/>
    <dgm:cxn modelId="{C5DFA93E-4893-466E-8961-5122DD3A5875}" srcId="{89B392D9-0CB7-4ED6-B3A2-3C9C5EF15811}" destId="{33F79846-15F7-49DB-A281-C56C9C82C88C}" srcOrd="0" destOrd="0" parTransId="{8C411DB3-5573-47F7-9026-22CBDA199557}" sibTransId="{118309AC-7A8C-4C2D-98D4-7876EA38DF6D}"/>
    <dgm:cxn modelId="{A34C6044-4192-4B13-B8A9-3346C4236F55}" srcId="{3034ACC7-8337-4785-AC7B-77729760D0C0}" destId="{5EA97F0D-A22C-4E31-8794-E5A3FE1B19B0}" srcOrd="2" destOrd="0" parTransId="{5400B639-535B-48EA-B50A-D0B0CC71D66E}" sibTransId="{C096EA76-14DD-4D35-9353-40378E7B15C7}"/>
    <dgm:cxn modelId="{6B150773-E830-466F-A553-AA3B4FDA57D3}" srcId="{3034ACC7-8337-4785-AC7B-77729760D0C0}" destId="{AF94F177-49EC-4212-A9BB-AC2829D20F49}" srcOrd="0" destOrd="0" parTransId="{D7ADE195-A586-4D09-A599-D657F7773C86}" sibTransId="{5BE403E2-BF04-4404-A1B5-34C865511868}"/>
    <dgm:cxn modelId="{DB597480-D175-49B1-B6C4-0357495D0104}" type="presOf" srcId="{33F79846-15F7-49DB-A281-C56C9C82C88C}" destId="{149B4562-3CDC-4710-9617-6B89F35E7B67}" srcOrd="0" destOrd="0" presId="urn:microsoft.com/office/officeart/2005/8/layout/architecture"/>
    <dgm:cxn modelId="{EDCECC8C-8FE3-40C8-B234-27681F7CAA2E}" type="presOf" srcId="{3034ACC7-8337-4785-AC7B-77729760D0C0}" destId="{F8C9B134-07E9-473F-B414-0651424A8344}" srcOrd="0" destOrd="0" presId="urn:microsoft.com/office/officeart/2005/8/layout/architecture"/>
    <dgm:cxn modelId="{5A8ED698-EE2B-4775-AD99-2DF6EA4CE5F3}" srcId="{33F79846-15F7-49DB-A281-C56C9C82C88C}" destId="{3034ACC7-8337-4785-AC7B-77729760D0C0}" srcOrd="0" destOrd="0" parTransId="{929A3E19-FEAE-4B3E-B58B-6F0DCDFDCA6B}" sibTransId="{EB393E6E-3481-4E4D-81B3-1FD338D92532}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9206C59F-8217-49F4-832C-6423E90F34F3}" type="presOf" srcId="{5EA97F0D-A22C-4E31-8794-E5A3FE1B19B0}" destId="{0C991DB6-DE4B-4D4A-9D02-B60F566E2801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C2142FCC-E135-4B61-8993-9CBC351A21D8}" type="presOf" srcId="{AF94F177-49EC-4212-A9BB-AC2829D20F49}" destId="{46C7B01B-3F93-41D8-911F-0624803D5A34}" srcOrd="0" destOrd="0" presId="urn:microsoft.com/office/officeart/2005/8/layout/architecture"/>
    <dgm:cxn modelId="{A66AA3D3-FD22-4D48-A907-4272F3C3E740}" type="presOf" srcId="{7A511D62-C4F2-4B02-81D2-8B4CD661FA66}" destId="{767E8046-E973-43B7-AE6F-C9897C7A7926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C38B6BC0-4DE1-46E2-87E6-9D89D85E09C3}" type="presParOf" srcId="{39D41743-E3BE-419D-ACE9-529C43FC7FA1}" destId="{35FD54CA-8E10-47DF-93B6-F494A187B2C7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2B529858-C579-4819-95C0-AE0CBF787341}" type="presParOf" srcId="{71BA4ECC-8903-4B6C-9DC8-1EB85A226DE2}" destId="{E1D0EFFB-1A16-46DC-AF9A-6CE326223804}" srcOrd="0" destOrd="0" presId="urn:microsoft.com/office/officeart/2005/8/layout/architecture"/>
    <dgm:cxn modelId="{CB380AF7-E013-48BA-9048-9699CCE3995E}" type="presParOf" srcId="{E1D0EFFB-1A16-46DC-AF9A-6CE326223804}" destId="{149B4562-3CDC-4710-9617-6B89F35E7B67}" srcOrd="0" destOrd="0" presId="urn:microsoft.com/office/officeart/2005/8/layout/architecture"/>
    <dgm:cxn modelId="{EC49814A-2C08-4645-8F05-30FDDDF0AA2C}" type="presParOf" srcId="{E1D0EFFB-1A16-46DC-AF9A-6CE326223804}" destId="{9CFDE9F7-8413-4DB5-ADA4-9A3399993499}" srcOrd="1" destOrd="0" presId="urn:microsoft.com/office/officeart/2005/8/layout/architecture"/>
    <dgm:cxn modelId="{843136A9-4F06-4B60-905A-4D27154CCEBE}" type="presParOf" srcId="{E1D0EFFB-1A16-46DC-AF9A-6CE326223804}" destId="{BED1003C-C792-48F5-9F56-9507302DF627}" srcOrd="2" destOrd="0" presId="urn:microsoft.com/office/officeart/2005/8/layout/architecture"/>
    <dgm:cxn modelId="{944FA4F2-14D3-4312-BF80-69F3CCF5B2F5}" type="presParOf" srcId="{BED1003C-C792-48F5-9F56-9507302DF627}" destId="{8266068D-7958-4136-9018-3204A6A87572}" srcOrd="0" destOrd="0" presId="urn:microsoft.com/office/officeart/2005/8/layout/architecture"/>
    <dgm:cxn modelId="{45DFE3A6-740C-422E-9CDB-79B69E121C29}" type="presParOf" srcId="{8266068D-7958-4136-9018-3204A6A87572}" destId="{F8C9B134-07E9-473F-B414-0651424A8344}" srcOrd="0" destOrd="0" presId="urn:microsoft.com/office/officeart/2005/8/layout/architecture"/>
    <dgm:cxn modelId="{6368ACA9-6E75-41B8-86B5-73D7F66BD471}" type="presParOf" srcId="{8266068D-7958-4136-9018-3204A6A87572}" destId="{159B4345-7BEE-4FFF-8AFE-E206E39A7082}" srcOrd="1" destOrd="0" presId="urn:microsoft.com/office/officeart/2005/8/layout/architecture"/>
    <dgm:cxn modelId="{B757D7C7-C234-4F08-8B30-FEAAA4980FDF}" type="presParOf" srcId="{8266068D-7958-4136-9018-3204A6A87572}" destId="{B8A70BFE-91E7-4788-B603-D3FD9749F55B}" srcOrd="2" destOrd="0" presId="urn:microsoft.com/office/officeart/2005/8/layout/architecture"/>
    <dgm:cxn modelId="{8CE704E8-A367-4EC5-8E6E-FB76032211B4}" type="presParOf" srcId="{B8A70BFE-91E7-4788-B603-D3FD9749F55B}" destId="{A1E9CAA2-6AB6-43DA-BA52-3630AAE01FA8}" srcOrd="0" destOrd="0" presId="urn:microsoft.com/office/officeart/2005/8/layout/architecture"/>
    <dgm:cxn modelId="{134C85B2-F56E-4532-85BD-3CF777D28122}" type="presParOf" srcId="{A1E9CAA2-6AB6-43DA-BA52-3630AAE01FA8}" destId="{46C7B01B-3F93-41D8-911F-0624803D5A34}" srcOrd="0" destOrd="0" presId="urn:microsoft.com/office/officeart/2005/8/layout/architecture"/>
    <dgm:cxn modelId="{51E8B6F7-5197-4A8D-8A0F-96356A8A75E9}" type="presParOf" srcId="{A1E9CAA2-6AB6-43DA-BA52-3630AAE01FA8}" destId="{E185A238-9F3B-4A61-B983-C69C0D77E9AE}" srcOrd="1" destOrd="0" presId="urn:microsoft.com/office/officeart/2005/8/layout/architecture"/>
    <dgm:cxn modelId="{BD467517-C741-482F-B7A3-72251F745D6D}" type="presParOf" srcId="{B8A70BFE-91E7-4788-B603-D3FD9749F55B}" destId="{40F29B31-47F4-4307-8B34-9CAB55525F6B}" srcOrd="1" destOrd="0" presId="urn:microsoft.com/office/officeart/2005/8/layout/architecture"/>
    <dgm:cxn modelId="{7E2D5856-17E4-490A-A1DA-FCED0A7284ED}" type="presParOf" srcId="{B8A70BFE-91E7-4788-B603-D3FD9749F55B}" destId="{98251FD2-FDC5-46EF-8453-C3732F0664F1}" srcOrd="2" destOrd="0" presId="urn:microsoft.com/office/officeart/2005/8/layout/architecture"/>
    <dgm:cxn modelId="{BE3A9C69-21FB-4B49-B336-58CEC2E4EFD0}" type="presParOf" srcId="{98251FD2-FDC5-46EF-8453-C3732F0664F1}" destId="{A6FB40D7-8E3A-46CD-8F45-22932D0E48B9}" srcOrd="0" destOrd="0" presId="urn:microsoft.com/office/officeart/2005/8/layout/architecture"/>
    <dgm:cxn modelId="{5C372316-C029-4117-835C-9C7BC2D93B49}" type="presParOf" srcId="{98251FD2-FDC5-46EF-8453-C3732F0664F1}" destId="{C0ACBF4C-F3B2-4134-AEA3-29CB3AE6D5B1}" srcOrd="1" destOrd="0" presId="urn:microsoft.com/office/officeart/2005/8/layout/architecture"/>
    <dgm:cxn modelId="{8E72B4F7-8735-4993-B0F4-07EB07F93E46}" type="presParOf" srcId="{B8A70BFE-91E7-4788-B603-D3FD9749F55B}" destId="{0F767F7F-4E8F-4613-8E2B-D7E6F58EB100}" srcOrd="3" destOrd="0" presId="urn:microsoft.com/office/officeart/2005/8/layout/architecture"/>
    <dgm:cxn modelId="{299B50AD-A1F1-4B34-963C-D7AFCEFEFDC2}" type="presParOf" srcId="{B8A70BFE-91E7-4788-B603-D3FD9749F55B}" destId="{C65C5BD9-0724-4FDE-8CFE-E1DBA1CE2A22}" srcOrd="4" destOrd="0" presId="urn:microsoft.com/office/officeart/2005/8/layout/architecture"/>
    <dgm:cxn modelId="{5B45AD00-7678-4C90-AB48-4A4F9584A63C}" type="presParOf" srcId="{C65C5BD9-0724-4FDE-8CFE-E1DBA1CE2A22}" destId="{0C991DB6-DE4B-4D4A-9D02-B60F566E2801}" srcOrd="0" destOrd="0" presId="urn:microsoft.com/office/officeart/2005/8/layout/architecture"/>
    <dgm:cxn modelId="{D525F962-01FE-4BCA-9AE5-E46371675C22}" type="presParOf" srcId="{C65C5BD9-0724-4FDE-8CFE-E1DBA1CE2A22}" destId="{EB614B81-8CBE-4859-AD3B-99A1F4B30EB2}" srcOrd="1" destOrd="0" presId="urn:microsoft.com/office/officeart/2005/8/layout/architecture"/>
    <dgm:cxn modelId="{8593A6CB-FF14-49C4-AB03-72C6E36599AD}" type="presParOf" srcId="{71BA4ECC-8903-4B6C-9DC8-1EB85A226DE2}" destId="{618B66AF-ED05-482A-B778-E17CD07A3AB2}" srcOrd="1" destOrd="0" presId="urn:microsoft.com/office/officeart/2005/8/layout/architecture"/>
    <dgm:cxn modelId="{B0D2F095-8F78-4FC2-B6F7-6F50B8CCE36C}" type="presParOf" srcId="{71BA4ECC-8903-4B6C-9DC8-1EB85A226DE2}" destId="{D092EFC2-12B3-4F9D-B023-BAE83B740D8C}" srcOrd="2" destOrd="0" presId="urn:microsoft.com/office/officeart/2005/8/layout/architecture"/>
    <dgm:cxn modelId="{A5960607-96C7-46B2-B46D-2BE1A25BD820}" type="presParOf" srcId="{D092EFC2-12B3-4F9D-B023-BAE83B740D8C}" destId="{767E8046-E973-43B7-AE6F-C9897C7A7926}" srcOrd="0" destOrd="0" presId="urn:microsoft.com/office/officeart/2005/8/layout/architecture"/>
    <dgm:cxn modelId="{FED98FF2-176F-4C03-8995-58F7567BE37F}" type="presParOf" srcId="{D092EFC2-12B3-4F9D-B023-BAE83B740D8C}" destId="{A81D8752-777F-4584-B78E-4402A30E707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Host Operating System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33F79846-15F7-49DB-A281-C56C9C82C88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Docker</a:t>
          </a:r>
        </a:p>
      </dgm:t>
    </dgm:pt>
    <dgm:pt modelId="{8C411DB3-5573-47F7-9026-22CBDA199557}" type="parTrans" cxnId="{C5DFA93E-4893-466E-8961-5122DD3A5875}">
      <dgm:prSet/>
      <dgm:spPr/>
      <dgm:t>
        <a:bodyPr/>
        <a:lstStyle/>
        <a:p>
          <a:endParaRPr lang="en-US"/>
        </a:p>
      </dgm:t>
    </dgm:pt>
    <dgm:pt modelId="{118309AC-7A8C-4C2D-98D4-7876EA38DF6D}" type="sibTrans" cxnId="{C5DFA93E-4893-466E-8961-5122DD3A5875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Other Apps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AF94F177-49EC-4212-A9BB-AC2829D20F4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/>
            <a:t>Ms</a:t>
          </a:r>
          <a:r>
            <a:rPr lang="en-US" dirty="0"/>
            <a:t> </a:t>
          </a:r>
          <a:r>
            <a:rPr lang="en-US" dirty="0" err="1"/>
            <a:t>Sql</a:t>
          </a:r>
          <a:r>
            <a:rPr lang="en-US" dirty="0"/>
            <a:t> Server</a:t>
          </a:r>
        </a:p>
      </dgm:t>
    </dgm:pt>
    <dgm:pt modelId="{D7ADE195-A586-4D09-A599-D657F7773C86}" type="parTrans" cxnId="{6B150773-E830-466F-A553-AA3B4FDA57D3}">
      <dgm:prSet/>
      <dgm:spPr/>
      <dgm:t>
        <a:bodyPr/>
        <a:lstStyle/>
        <a:p>
          <a:endParaRPr lang="en-US"/>
        </a:p>
      </dgm:t>
    </dgm:pt>
    <dgm:pt modelId="{5BE403E2-BF04-4404-A1B5-34C865511868}" type="sibTrans" cxnId="{6B150773-E830-466F-A553-AA3B4FDA57D3}">
      <dgm:prSet/>
      <dgm:spPr/>
      <dgm:t>
        <a:bodyPr/>
        <a:lstStyle/>
        <a:p>
          <a:endParaRPr lang="en-US"/>
        </a:p>
      </dgm:t>
    </dgm:pt>
    <dgm:pt modelId="{4B494253-EC8C-4868-A010-52721757784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SSMS</a:t>
          </a:r>
        </a:p>
      </dgm:t>
    </dgm:pt>
    <dgm:pt modelId="{2310161B-DCDC-4EB6-965B-6FCA0CA6F32A}" type="parTrans" cxnId="{F6C2672D-F0A6-4B5C-88B0-29350C6828C1}">
      <dgm:prSet/>
      <dgm:spPr/>
      <dgm:t>
        <a:bodyPr/>
        <a:lstStyle/>
        <a:p>
          <a:endParaRPr lang="en-US"/>
        </a:p>
      </dgm:t>
    </dgm:pt>
    <dgm:pt modelId="{B4E28931-3881-4CE5-91A3-73CA0E65FCC2}" type="sibTrans" cxnId="{F6C2672D-F0A6-4B5C-88B0-29350C6828C1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72506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73464">
        <dgm:presLayoutVars>
          <dgm:chPref val="3"/>
        </dgm:presLayoutVars>
      </dgm:prSet>
      <dgm:spPr/>
    </dgm:pt>
    <dgm:pt modelId="{E83E8B09-F6C6-4294-B11A-E189F6693047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B5969118-B7CB-486B-8B2C-2AA1BFC255BF}" type="pres">
      <dgm:prSet presAssocID="{33F79846-15F7-49DB-A281-C56C9C82C88C}" presName="vertThree" presStyleCnt="0"/>
      <dgm:spPr/>
    </dgm:pt>
    <dgm:pt modelId="{878BCE28-8DFD-4D1D-96BB-D83D43368A59}" type="pres">
      <dgm:prSet presAssocID="{33F79846-15F7-49DB-A281-C56C9C82C88C}" presName="txThree" presStyleLbl="node3" presStyleIdx="0" presStyleCnt="3">
        <dgm:presLayoutVars>
          <dgm:chPref val="3"/>
        </dgm:presLayoutVars>
      </dgm:prSet>
      <dgm:spPr/>
    </dgm:pt>
    <dgm:pt modelId="{CC89D4C6-173F-4844-861C-134644A37A95}" type="pres">
      <dgm:prSet presAssocID="{33F79846-15F7-49DB-A281-C56C9C82C88C}" presName="parTransThree" presStyleCnt="0"/>
      <dgm:spPr/>
    </dgm:pt>
    <dgm:pt modelId="{5A516C58-1B50-4431-B83B-573458054481}" type="pres">
      <dgm:prSet presAssocID="{33F79846-15F7-49DB-A281-C56C9C82C88C}" presName="horzThree" presStyleCnt="0"/>
      <dgm:spPr/>
    </dgm:pt>
    <dgm:pt modelId="{F7ADFF1D-EAEC-4578-87D6-5F2D7721D2DD}" type="pres">
      <dgm:prSet presAssocID="{AF94F177-49EC-4212-A9BB-AC2829D20F49}" presName="vertFour" presStyleCnt="0">
        <dgm:presLayoutVars>
          <dgm:chPref val="3"/>
        </dgm:presLayoutVars>
      </dgm:prSet>
      <dgm:spPr/>
    </dgm:pt>
    <dgm:pt modelId="{696EC107-5AD3-4563-A8B4-6D96C9F4D78D}" type="pres">
      <dgm:prSet presAssocID="{AF94F177-49EC-4212-A9BB-AC2829D20F49}" presName="txFour" presStyleLbl="node4" presStyleIdx="0" presStyleCnt="1">
        <dgm:presLayoutVars>
          <dgm:chPref val="3"/>
        </dgm:presLayoutVars>
      </dgm:prSet>
      <dgm:spPr/>
    </dgm:pt>
    <dgm:pt modelId="{726D63CE-BBA6-4F34-A4F1-EFD9D4F82A64}" type="pres">
      <dgm:prSet presAssocID="{AF94F177-49EC-4212-A9BB-AC2829D20F49}" presName="horzFour" presStyleCnt="0"/>
      <dgm:spPr/>
    </dgm:pt>
    <dgm:pt modelId="{EFB5D443-7E29-4CB1-9477-1EBCD39F1036}" type="pres">
      <dgm:prSet presAssocID="{118309AC-7A8C-4C2D-98D4-7876EA38DF6D}" presName="sibSpaceThree" presStyleCnt="0"/>
      <dgm:spPr/>
    </dgm:pt>
    <dgm:pt modelId="{A5CF006B-8022-496E-8A1E-D4D69C5E7A38}" type="pres">
      <dgm:prSet presAssocID="{4B494253-EC8C-4868-A010-527217577846}" presName="vertThree" presStyleCnt="0"/>
      <dgm:spPr/>
    </dgm:pt>
    <dgm:pt modelId="{D9F51B93-A6D1-4247-A026-CA8F838A09F8}" type="pres">
      <dgm:prSet presAssocID="{4B494253-EC8C-4868-A010-527217577846}" presName="txThree" presStyleLbl="node3" presStyleIdx="1" presStyleCnt="3">
        <dgm:presLayoutVars>
          <dgm:chPref val="3"/>
        </dgm:presLayoutVars>
      </dgm:prSet>
      <dgm:spPr/>
    </dgm:pt>
    <dgm:pt modelId="{022320A8-1A22-434C-8D38-7CCCF8DFC70C}" type="pres">
      <dgm:prSet presAssocID="{4B494253-EC8C-4868-A010-527217577846}" presName="horzThree" presStyleCnt="0"/>
      <dgm:spPr/>
    </dgm:pt>
    <dgm:pt modelId="{B19BE924-7875-40E2-8BFA-5528C1CFC61A}" type="pres">
      <dgm:prSet presAssocID="{B4E28931-3881-4CE5-91A3-73CA0E65FCC2}" presName="sibSpaceThree" presStyleCnt="0"/>
      <dgm:spPr/>
    </dgm:pt>
    <dgm:pt modelId="{4FA19EC6-151C-4F37-8F34-B458DE0F4C9E}" type="pres">
      <dgm:prSet presAssocID="{5EA97F0D-A22C-4E31-8794-E5A3FE1B19B0}" presName="vertThree" presStyleCnt="0"/>
      <dgm:spPr/>
    </dgm:pt>
    <dgm:pt modelId="{7570C39C-F44D-448C-B130-EBC004010E8A}" type="pres">
      <dgm:prSet presAssocID="{5EA97F0D-A22C-4E31-8794-E5A3FE1B19B0}" presName="txThree" presStyleLbl="node3" presStyleIdx="2" presStyleCnt="3">
        <dgm:presLayoutVars>
          <dgm:chPref val="3"/>
        </dgm:presLayoutVars>
      </dgm:prSet>
      <dgm:spPr/>
    </dgm:pt>
    <dgm:pt modelId="{99C64AB0-6699-4317-AF4A-B1E667EBAA98}" type="pres">
      <dgm:prSet presAssocID="{5EA97F0D-A22C-4E31-8794-E5A3FE1B19B0}" presName="horzThree" presStyleCnt="0"/>
      <dgm:spPr/>
    </dgm:pt>
  </dgm:ptLst>
  <dgm:cxnLst>
    <dgm:cxn modelId="{F6C2672D-F0A6-4B5C-88B0-29350C6828C1}" srcId="{89B392D9-0CB7-4ED6-B3A2-3C9C5EF15811}" destId="{4B494253-EC8C-4868-A010-527217577846}" srcOrd="1" destOrd="0" parTransId="{2310161B-DCDC-4EB6-965B-6FCA0CA6F32A}" sibTransId="{B4E28931-3881-4CE5-91A3-73CA0E65FCC2}"/>
    <dgm:cxn modelId="{C5DFA93E-4893-466E-8961-5122DD3A5875}" srcId="{89B392D9-0CB7-4ED6-B3A2-3C9C5EF15811}" destId="{33F79846-15F7-49DB-A281-C56C9C82C88C}" srcOrd="0" destOrd="0" parTransId="{8C411DB3-5573-47F7-9026-22CBDA199557}" sibTransId="{118309AC-7A8C-4C2D-98D4-7876EA38DF6D}"/>
    <dgm:cxn modelId="{A34C6044-4192-4B13-B8A9-3346C4236F55}" srcId="{89B392D9-0CB7-4ED6-B3A2-3C9C5EF15811}" destId="{5EA97F0D-A22C-4E31-8794-E5A3FE1B19B0}" srcOrd="2" destOrd="0" parTransId="{5400B639-535B-48EA-B50A-D0B0CC71D66E}" sibTransId="{C096EA76-14DD-4D35-9353-40378E7B15C7}"/>
    <dgm:cxn modelId="{6E25AE46-F097-4613-9558-A32BD0ABF3D3}" type="presOf" srcId="{5EA97F0D-A22C-4E31-8794-E5A3FE1B19B0}" destId="{7570C39C-F44D-448C-B130-EBC004010E8A}" srcOrd="0" destOrd="0" presId="urn:microsoft.com/office/officeart/2005/8/layout/architecture"/>
    <dgm:cxn modelId="{6B150773-E830-466F-A553-AA3B4FDA57D3}" srcId="{33F79846-15F7-49DB-A281-C56C9C82C88C}" destId="{AF94F177-49EC-4212-A9BB-AC2829D20F49}" srcOrd="0" destOrd="0" parTransId="{D7ADE195-A586-4D09-A599-D657F7773C86}" sibTransId="{5BE403E2-BF04-4404-A1B5-34C865511868}"/>
    <dgm:cxn modelId="{06E5A598-671D-4B05-8706-62589DAABF74}" type="presOf" srcId="{4B494253-EC8C-4868-A010-527217577846}" destId="{D9F51B93-A6D1-4247-A026-CA8F838A09F8}" srcOrd="0" destOrd="0" presId="urn:microsoft.com/office/officeart/2005/8/layout/architecture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CDCAD2B2-B775-4CAB-9ED3-717B2A64F0D4}" type="presOf" srcId="{33F79846-15F7-49DB-A281-C56C9C82C88C}" destId="{878BCE28-8DFD-4D1D-96BB-D83D43368A59}" srcOrd="0" destOrd="0" presId="urn:microsoft.com/office/officeart/2005/8/layout/architecture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363545FC-85BB-4E98-87B9-4B1B7904E1A1}" type="presOf" srcId="{AF94F177-49EC-4212-A9BB-AC2829D20F49}" destId="{696EC107-5AD3-4563-A8B4-6D96C9F4D78D}" srcOrd="0" destOrd="0" presId="urn:microsoft.com/office/officeart/2005/8/layout/architecture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BBA092A2-D3EA-4A3F-BD12-1A85D8AFA546}" type="presParOf" srcId="{39D41743-E3BE-419D-ACE9-529C43FC7FA1}" destId="{E83E8B09-F6C6-4294-B11A-E189F6693047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13C86F11-F6D0-48CE-B225-89DA35D80072}" type="presParOf" srcId="{71BA4ECC-8903-4B6C-9DC8-1EB85A226DE2}" destId="{B5969118-B7CB-486B-8B2C-2AA1BFC255BF}" srcOrd="0" destOrd="0" presId="urn:microsoft.com/office/officeart/2005/8/layout/architecture"/>
    <dgm:cxn modelId="{608134F9-F0AD-459E-A5B7-85BB2C04BE33}" type="presParOf" srcId="{B5969118-B7CB-486B-8B2C-2AA1BFC255BF}" destId="{878BCE28-8DFD-4D1D-96BB-D83D43368A59}" srcOrd="0" destOrd="0" presId="urn:microsoft.com/office/officeart/2005/8/layout/architecture"/>
    <dgm:cxn modelId="{0107D4D4-BE05-4AD7-8CB6-2F62C8BE4BFD}" type="presParOf" srcId="{B5969118-B7CB-486B-8B2C-2AA1BFC255BF}" destId="{CC89D4C6-173F-4844-861C-134644A37A95}" srcOrd="1" destOrd="0" presId="urn:microsoft.com/office/officeart/2005/8/layout/architecture"/>
    <dgm:cxn modelId="{74314CD9-28C5-4BF6-A187-82407D30B92A}" type="presParOf" srcId="{B5969118-B7CB-486B-8B2C-2AA1BFC255BF}" destId="{5A516C58-1B50-4431-B83B-573458054481}" srcOrd="2" destOrd="0" presId="urn:microsoft.com/office/officeart/2005/8/layout/architecture"/>
    <dgm:cxn modelId="{19B8610B-A122-4C57-802F-9EE26565F4AF}" type="presParOf" srcId="{5A516C58-1B50-4431-B83B-573458054481}" destId="{F7ADFF1D-EAEC-4578-87D6-5F2D7721D2DD}" srcOrd="0" destOrd="0" presId="urn:microsoft.com/office/officeart/2005/8/layout/architecture"/>
    <dgm:cxn modelId="{4F3FD4C5-403D-42CC-8B35-B029F3082D96}" type="presParOf" srcId="{F7ADFF1D-EAEC-4578-87D6-5F2D7721D2DD}" destId="{696EC107-5AD3-4563-A8B4-6D96C9F4D78D}" srcOrd="0" destOrd="0" presId="urn:microsoft.com/office/officeart/2005/8/layout/architecture"/>
    <dgm:cxn modelId="{1D2EC55A-B218-4ABF-9343-4ECB21907B9B}" type="presParOf" srcId="{F7ADFF1D-EAEC-4578-87D6-5F2D7721D2DD}" destId="{726D63CE-BBA6-4F34-A4F1-EFD9D4F82A64}" srcOrd="1" destOrd="0" presId="urn:microsoft.com/office/officeart/2005/8/layout/architecture"/>
    <dgm:cxn modelId="{4070B043-6739-4DE8-8DE5-3C05778F123A}" type="presParOf" srcId="{71BA4ECC-8903-4B6C-9DC8-1EB85A226DE2}" destId="{EFB5D443-7E29-4CB1-9477-1EBCD39F1036}" srcOrd="1" destOrd="0" presId="urn:microsoft.com/office/officeart/2005/8/layout/architecture"/>
    <dgm:cxn modelId="{B313557F-DCDC-45A7-9220-B4C4CA617E24}" type="presParOf" srcId="{71BA4ECC-8903-4B6C-9DC8-1EB85A226DE2}" destId="{A5CF006B-8022-496E-8A1E-D4D69C5E7A38}" srcOrd="2" destOrd="0" presId="urn:microsoft.com/office/officeart/2005/8/layout/architecture"/>
    <dgm:cxn modelId="{5F527DF3-7DA4-4D3E-9E0F-2950857B82E7}" type="presParOf" srcId="{A5CF006B-8022-496E-8A1E-D4D69C5E7A38}" destId="{D9F51B93-A6D1-4247-A026-CA8F838A09F8}" srcOrd="0" destOrd="0" presId="urn:microsoft.com/office/officeart/2005/8/layout/architecture"/>
    <dgm:cxn modelId="{6211E1BD-C082-4265-A38A-9CB9B49EB4DC}" type="presParOf" srcId="{A5CF006B-8022-496E-8A1E-D4D69C5E7A38}" destId="{022320A8-1A22-434C-8D38-7CCCF8DFC70C}" srcOrd="1" destOrd="0" presId="urn:microsoft.com/office/officeart/2005/8/layout/architecture"/>
    <dgm:cxn modelId="{E6E39755-7484-461D-947E-3521AD3E2D82}" type="presParOf" srcId="{71BA4ECC-8903-4B6C-9DC8-1EB85A226DE2}" destId="{B19BE924-7875-40E2-8BFA-5528C1CFC61A}" srcOrd="3" destOrd="0" presId="urn:microsoft.com/office/officeart/2005/8/layout/architecture"/>
    <dgm:cxn modelId="{CE4B0D36-060C-41B9-8A5F-313193C2C135}" type="presParOf" srcId="{71BA4ECC-8903-4B6C-9DC8-1EB85A226DE2}" destId="{4FA19EC6-151C-4F37-8F34-B458DE0F4C9E}" srcOrd="4" destOrd="0" presId="urn:microsoft.com/office/officeart/2005/8/layout/architecture"/>
    <dgm:cxn modelId="{D8CE61D2-751F-4EC2-B589-1A9156B4EF28}" type="presParOf" srcId="{4FA19EC6-151C-4F37-8F34-B458DE0F4C9E}" destId="{7570C39C-F44D-448C-B130-EBC004010E8A}" srcOrd="0" destOrd="0" presId="urn:microsoft.com/office/officeart/2005/8/layout/architecture"/>
    <dgm:cxn modelId="{69E2E09E-BB54-4200-B651-2410611BD2B7}" type="presParOf" srcId="{4FA19EC6-151C-4F37-8F34-B458DE0F4C9E}" destId="{99C64AB0-6699-4317-AF4A-B1E667EBAA9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4A3665-9753-47C1-9A33-5CE4088877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4891C82-B157-4C11-9918-BA342B055A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Containers are lighter weight than full virtual operating systems</a:t>
          </a:r>
        </a:p>
      </dgm:t>
    </dgm:pt>
    <dgm:pt modelId="{7F64F95B-22AE-4428-A355-55FB15F235E4}" type="parTrans" cxnId="{06D2F5FB-0A09-45BF-94DF-80947FC55923}">
      <dgm:prSet/>
      <dgm:spPr/>
      <dgm:t>
        <a:bodyPr/>
        <a:lstStyle/>
        <a:p>
          <a:endParaRPr lang="en-US"/>
        </a:p>
      </dgm:t>
    </dgm:pt>
    <dgm:pt modelId="{242F76A0-5410-4552-9A1A-F7D0CEE48BF3}" type="sibTrans" cxnId="{06D2F5FB-0A09-45BF-94DF-80947FC55923}">
      <dgm:prSet/>
      <dgm:spPr/>
      <dgm:t>
        <a:bodyPr/>
        <a:lstStyle/>
        <a:p>
          <a:endParaRPr lang="en-US"/>
        </a:p>
      </dgm:t>
    </dgm:pt>
    <dgm:pt modelId="{75D967B1-032B-489F-886A-D8619CCF3C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Docker containers are built of a collection of very small images, so new commits are small.</a:t>
          </a:r>
        </a:p>
      </dgm:t>
    </dgm:pt>
    <dgm:pt modelId="{C82D46AB-1069-4E93-B45F-04FA7DA51ABF}" type="parTrans" cxnId="{1850567D-1B2F-4EC2-8445-72C9BF616866}">
      <dgm:prSet/>
      <dgm:spPr/>
      <dgm:t>
        <a:bodyPr/>
        <a:lstStyle/>
        <a:p>
          <a:endParaRPr lang="en-US"/>
        </a:p>
      </dgm:t>
    </dgm:pt>
    <dgm:pt modelId="{A2270085-AD05-494F-ABE9-DAF36E994C77}" type="sibTrans" cxnId="{1850567D-1B2F-4EC2-8445-72C9BF616866}">
      <dgm:prSet/>
      <dgm:spPr/>
      <dgm:t>
        <a:bodyPr/>
        <a:lstStyle/>
        <a:p>
          <a:endParaRPr lang="en-US"/>
        </a:p>
      </dgm:t>
    </dgm:pt>
    <dgm:pt modelId="{EFBD76B0-8B64-4998-B7ED-B02DEB2BF2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Images can be pushed to remote repos (Docker Hub, Azure Container Registry, </a:t>
          </a:r>
          <a:r>
            <a:rPr lang="en-US" dirty="0" err="1"/>
            <a:t>etc</a:t>
          </a:r>
          <a:r>
            <a:rPr lang="en-US" dirty="0"/>
            <a:t>) for sharing</a:t>
          </a:r>
        </a:p>
      </dgm:t>
    </dgm:pt>
    <dgm:pt modelId="{03B95698-CB99-4F4C-B1F1-BD0C94C9529D}" type="parTrans" cxnId="{3EFE1A74-A5A8-480E-8FD3-4FEC06162EED}">
      <dgm:prSet/>
      <dgm:spPr/>
      <dgm:t>
        <a:bodyPr/>
        <a:lstStyle/>
        <a:p>
          <a:endParaRPr lang="en-US"/>
        </a:p>
      </dgm:t>
    </dgm:pt>
    <dgm:pt modelId="{7600B1F4-892E-4CD7-B007-7564337F0872}" type="sibTrans" cxnId="{3EFE1A74-A5A8-480E-8FD3-4FEC06162EED}">
      <dgm:prSet/>
      <dgm:spPr/>
      <dgm:t>
        <a:bodyPr/>
        <a:lstStyle/>
        <a:p>
          <a:endParaRPr lang="en-US"/>
        </a:p>
      </dgm:t>
    </dgm:pt>
    <dgm:pt modelId="{BE8EE56B-E034-4B41-8F9B-91E4DCEF4EB8}" type="pres">
      <dgm:prSet presAssocID="{A44A3665-9753-47C1-9A33-5CE408887743}" presName="root" presStyleCnt="0">
        <dgm:presLayoutVars>
          <dgm:dir/>
          <dgm:resizeHandles val="exact"/>
        </dgm:presLayoutVars>
      </dgm:prSet>
      <dgm:spPr/>
    </dgm:pt>
    <dgm:pt modelId="{E6EA8CB9-7BA6-4B1D-ADA8-FDAA394F74BD}" type="pres">
      <dgm:prSet presAssocID="{B4891C82-B157-4C11-9918-BA342B055AF7}" presName="compNode" presStyleCnt="0"/>
      <dgm:spPr/>
    </dgm:pt>
    <dgm:pt modelId="{94ACAE8F-F01F-4B22-86B3-5B52E9206E26}" type="pres">
      <dgm:prSet presAssocID="{B4891C82-B157-4C11-9918-BA342B055AF7}" presName="bgRect" presStyleLbl="bgShp" presStyleIdx="0" presStyleCnt="3"/>
      <dgm:spPr/>
    </dgm:pt>
    <dgm:pt modelId="{AE122A7E-8A9A-4984-BB59-FC747CD89454}" type="pres">
      <dgm:prSet presAssocID="{B4891C82-B157-4C11-9918-BA342B055A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3000" r="-13000"/>
          </a:stretch>
        </a:blipFill>
        <a:ln>
          <a:noFill/>
        </a:ln>
      </dgm:spPr>
    </dgm:pt>
    <dgm:pt modelId="{4E76FB4F-165B-47D5-9839-1071CFB7B557}" type="pres">
      <dgm:prSet presAssocID="{B4891C82-B157-4C11-9918-BA342B055AF7}" presName="spaceRect" presStyleCnt="0"/>
      <dgm:spPr/>
    </dgm:pt>
    <dgm:pt modelId="{9BE7D3E1-D362-4858-B04D-7E5A669A9BF7}" type="pres">
      <dgm:prSet presAssocID="{B4891C82-B157-4C11-9918-BA342B055AF7}" presName="parTx" presStyleLbl="revTx" presStyleIdx="0" presStyleCnt="3">
        <dgm:presLayoutVars>
          <dgm:chMax val="0"/>
          <dgm:chPref val="0"/>
        </dgm:presLayoutVars>
      </dgm:prSet>
      <dgm:spPr/>
    </dgm:pt>
    <dgm:pt modelId="{95C97234-F169-4AD8-B752-31FEE112B1C5}" type="pres">
      <dgm:prSet presAssocID="{242F76A0-5410-4552-9A1A-F7D0CEE48BF3}" presName="sibTrans" presStyleCnt="0"/>
      <dgm:spPr/>
    </dgm:pt>
    <dgm:pt modelId="{0D54C748-E33B-48F2-A9D2-0E3209EA4B63}" type="pres">
      <dgm:prSet presAssocID="{75D967B1-032B-489F-886A-D8619CCF3CBF}" presName="compNode" presStyleCnt="0"/>
      <dgm:spPr/>
    </dgm:pt>
    <dgm:pt modelId="{A5B6A8B1-9A40-42DF-8714-474441429D8C}" type="pres">
      <dgm:prSet presAssocID="{75D967B1-032B-489F-886A-D8619CCF3CBF}" presName="bgRect" presStyleLbl="bgShp" presStyleIdx="1" presStyleCnt="3"/>
      <dgm:spPr/>
    </dgm:pt>
    <dgm:pt modelId="{712803A7-A297-4D69-9EE5-B98DC77A03F3}" type="pres">
      <dgm:prSet presAssocID="{75D967B1-032B-489F-886A-D8619CCF3C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2737C4D8-63BE-4977-9C0B-BDB6E1F90FE8}" type="pres">
      <dgm:prSet presAssocID="{75D967B1-032B-489F-886A-D8619CCF3CBF}" presName="spaceRect" presStyleCnt="0"/>
      <dgm:spPr/>
    </dgm:pt>
    <dgm:pt modelId="{0FFBE5B2-E65F-44D7-9532-C30DEB3070A3}" type="pres">
      <dgm:prSet presAssocID="{75D967B1-032B-489F-886A-D8619CCF3CBF}" presName="parTx" presStyleLbl="revTx" presStyleIdx="1" presStyleCnt="3">
        <dgm:presLayoutVars>
          <dgm:chMax val="0"/>
          <dgm:chPref val="0"/>
        </dgm:presLayoutVars>
      </dgm:prSet>
      <dgm:spPr/>
    </dgm:pt>
    <dgm:pt modelId="{9232427D-5DDD-44F2-8ACC-996EA84E30AD}" type="pres">
      <dgm:prSet presAssocID="{A2270085-AD05-494F-ABE9-DAF36E994C77}" presName="sibTrans" presStyleCnt="0"/>
      <dgm:spPr/>
    </dgm:pt>
    <dgm:pt modelId="{AD254524-E6E0-4E97-9589-EB8954042168}" type="pres">
      <dgm:prSet presAssocID="{EFBD76B0-8B64-4998-B7ED-B02DEB2BF22A}" presName="compNode" presStyleCnt="0"/>
      <dgm:spPr/>
    </dgm:pt>
    <dgm:pt modelId="{B5E8B6DB-0B6D-42A4-90C3-8B783E7CCFC5}" type="pres">
      <dgm:prSet presAssocID="{EFBD76B0-8B64-4998-B7ED-B02DEB2BF22A}" presName="bgRect" presStyleLbl="bgShp" presStyleIdx="2" presStyleCnt="3"/>
      <dgm:spPr/>
    </dgm:pt>
    <dgm:pt modelId="{20B840F8-3873-4BB7-B602-062CD9FD3396}" type="pres">
      <dgm:prSet presAssocID="{EFBD76B0-8B64-4998-B7ED-B02DEB2BF2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9BE3AE0-BA5A-45CE-8B2F-5E3AE19C8E23}" type="pres">
      <dgm:prSet presAssocID="{EFBD76B0-8B64-4998-B7ED-B02DEB2BF22A}" presName="spaceRect" presStyleCnt="0"/>
      <dgm:spPr/>
    </dgm:pt>
    <dgm:pt modelId="{ED4660CA-D1D3-4527-86D0-E6C9D7E5A5E4}" type="pres">
      <dgm:prSet presAssocID="{EFBD76B0-8B64-4998-B7ED-B02DEB2BF22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159B61C-223C-4923-84F3-FFA141613C3B}" type="presOf" srcId="{75D967B1-032B-489F-886A-D8619CCF3CBF}" destId="{0FFBE5B2-E65F-44D7-9532-C30DEB3070A3}" srcOrd="0" destOrd="0" presId="urn:microsoft.com/office/officeart/2018/2/layout/IconVerticalSolidList"/>
    <dgm:cxn modelId="{039E3C31-9938-45C1-9706-E28EA91A5C07}" type="presOf" srcId="{A44A3665-9753-47C1-9A33-5CE408887743}" destId="{BE8EE56B-E034-4B41-8F9B-91E4DCEF4EB8}" srcOrd="0" destOrd="0" presId="urn:microsoft.com/office/officeart/2018/2/layout/IconVerticalSolidList"/>
    <dgm:cxn modelId="{3EFE1A74-A5A8-480E-8FD3-4FEC06162EED}" srcId="{A44A3665-9753-47C1-9A33-5CE408887743}" destId="{EFBD76B0-8B64-4998-B7ED-B02DEB2BF22A}" srcOrd="2" destOrd="0" parTransId="{03B95698-CB99-4F4C-B1F1-BD0C94C9529D}" sibTransId="{7600B1F4-892E-4CD7-B007-7564337F0872}"/>
    <dgm:cxn modelId="{1850567D-1B2F-4EC2-8445-72C9BF616866}" srcId="{A44A3665-9753-47C1-9A33-5CE408887743}" destId="{75D967B1-032B-489F-886A-D8619CCF3CBF}" srcOrd="1" destOrd="0" parTransId="{C82D46AB-1069-4E93-B45F-04FA7DA51ABF}" sibTransId="{A2270085-AD05-494F-ABE9-DAF36E994C77}"/>
    <dgm:cxn modelId="{B181E37E-AA00-4035-AE88-EAE394EE20E1}" type="presOf" srcId="{B4891C82-B157-4C11-9918-BA342B055AF7}" destId="{9BE7D3E1-D362-4858-B04D-7E5A669A9BF7}" srcOrd="0" destOrd="0" presId="urn:microsoft.com/office/officeart/2018/2/layout/IconVerticalSolidList"/>
    <dgm:cxn modelId="{06D2F5FB-0A09-45BF-94DF-80947FC55923}" srcId="{A44A3665-9753-47C1-9A33-5CE408887743}" destId="{B4891C82-B157-4C11-9918-BA342B055AF7}" srcOrd="0" destOrd="0" parTransId="{7F64F95B-22AE-4428-A355-55FB15F235E4}" sibTransId="{242F76A0-5410-4552-9A1A-F7D0CEE48BF3}"/>
    <dgm:cxn modelId="{1AA648FF-5E49-4010-A1E7-B5BF7209A031}" type="presOf" srcId="{EFBD76B0-8B64-4998-B7ED-B02DEB2BF22A}" destId="{ED4660CA-D1D3-4527-86D0-E6C9D7E5A5E4}" srcOrd="0" destOrd="0" presId="urn:microsoft.com/office/officeart/2018/2/layout/IconVerticalSolidList"/>
    <dgm:cxn modelId="{D1DDCCC4-5D1A-4167-9644-E25B5B0C2A34}" type="presParOf" srcId="{BE8EE56B-E034-4B41-8F9B-91E4DCEF4EB8}" destId="{E6EA8CB9-7BA6-4B1D-ADA8-FDAA394F74BD}" srcOrd="0" destOrd="0" presId="urn:microsoft.com/office/officeart/2018/2/layout/IconVerticalSolidList"/>
    <dgm:cxn modelId="{E69BEE75-29A4-414E-A8C0-9B06C6E0A773}" type="presParOf" srcId="{E6EA8CB9-7BA6-4B1D-ADA8-FDAA394F74BD}" destId="{94ACAE8F-F01F-4B22-86B3-5B52E9206E26}" srcOrd="0" destOrd="0" presId="urn:microsoft.com/office/officeart/2018/2/layout/IconVerticalSolidList"/>
    <dgm:cxn modelId="{2C368854-939D-46A6-89DC-3E0C0C058F0D}" type="presParOf" srcId="{E6EA8CB9-7BA6-4B1D-ADA8-FDAA394F74BD}" destId="{AE122A7E-8A9A-4984-BB59-FC747CD89454}" srcOrd="1" destOrd="0" presId="urn:microsoft.com/office/officeart/2018/2/layout/IconVerticalSolidList"/>
    <dgm:cxn modelId="{3E980E6A-E9CD-4FDA-AB74-18B21A66E427}" type="presParOf" srcId="{E6EA8CB9-7BA6-4B1D-ADA8-FDAA394F74BD}" destId="{4E76FB4F-165B-47D5-9839-1071CFB7B557}" srcOrd="2" destOrd="0" presId="urn:microsoft.com/office/officeart/2018/2/layout/IconVerticalSolidList"/>
    <dgm:cxn modelId="{74AED84A-F62B-46D9-8E72-31EBCE4D882D}" type="presParOf" srcId="{E6EA8CB9-7BA6-4B1D-ADA8-FDAA394F74BD}" destId="{9BE7D3E1-D362-4858-B04D-7E5A669A9BF7}" srcOrd="3" destOrd="0" presId="urn:microsoft.com/office/officeart/2018/2/layout/IconVerticalSolidList"/>
    <dgm:cxn modelId="{3A21711D-27E5-47F9-B642-B30ED7DF28C6}" type="presParOf" srcId="{BE8EE56B-E034-4B41-8F9B-91E4DCEF4EB8}" destId="{95C97234-F169-4AD8-B752-31FEE112B1C5}" srcOrd="1" destOrd="0" presId="urn:microsoft.com/office/officeart/2018/2/layout/IconVerticalSolidList"/>
    <dgm:cxn modelId="{82261D1C-DE9F-40C5-A744-7D969C301DC4}" type="presParOf" srcId="{BE8EE56B-E034-4B41-8F9B-91E4DCEF4EB8}" destId="{0D54C748-E33B-48F2-A9D2-0E3209EA4B63}" srcOrd="2" destOrd="0" presId="urn:microsoft.com/office/officeart/2018/2/layout/IconVerticalSolidList"/>
    <dgm:cxn modelId="{E874DD10-1143-4AE8-B6FA-08A7151CDB60}" type="presParOf" srcId="{0D54C748-E33B-48F2-A9D2-0E3209EA4B63}" destId="{A5B6A8B1-9A40-42DF-8714-474441429D8C}" srcOrd="0" destOrd="0" presId="urn:microsoft.com/office/officeart/2018/2/layout/IconVerticalSolidList"/>
    <dgm:cxn modelId="{22874FEA-3D1D-486F-8DFB-BA2A251A26FE}" type="presParOf" srcId="{0D54C748-E33B-48F2-A9D2-0E3209EA4B63}" destId="{712803A7-A297-4D69-9EE5-B98DC77A03F3}" srcOrd="1" destOrd="0" presId="urn:microsoft.com/office/officeart/2018/2/layout/IconVerticalSolidList"/>
    <dgm:cxn modelId="{E64E93F4-95AF-4D6F-A7D3-6695301ABAA6}" type="presParOf" srcId="{0D54C748-E33B-48F2-A9D2-0E3209EA4B63}" destId="{2737C4D8-63BE-4977-9C0B-BDB6E1F90FE8}" srcOrd="2" destOrd="0" presId="urn:microsoft.com/office/officeart/2018/2/layout/IconVerticalSolidList"/>
    <dgm:cxn modelId="{C34F3A07-0A2D-4057-A389-C5D52DA6B625}" type="presParOf" srcId="{0D54C748-E33B-48F2-A9D2-0E3209EA4B63}" destId="{0FFBE5B2-E65F-44D7-9532-C30DEB3070A3}" srcOrd="3" destOrd="0" presId="urn:microsoft.com/office/officeart/2018/2/layout/IconVerticalSolidList"/>
    <dgm:cxn modelId="{2C675371-08D3-4AE2-99EF-3DA3C210EE64}" type="presParOf" srcId="{BE8EE56B-E034-4B41-8F9B-91E4DCEF4EB8}" destId="{9232427D-5DDD-44F2-8ACC-996EA84E30AD}" srcOrd="3" destOrd="0" presId="urn:microsoft.com/office/officeart/2018/2/layout/IconVerticalSolidList"/>
    <dgm:cxn modelId="{396A9F2D-A328-45B2-93D3-8D1AFD70CF9A}" type="presParOf" srcId="{BE8EE56B-E034-4B41-8F9B-91E4DCEF4EB8}" destId="{AD254524-E6E0-4E97-9589-EB8954042168}" srcOrd="4" destOrd="0" presId="urn:microsoft.com/office/officeart/2018/2/layout/IconVerticalSolidList"/>
    <dgm:cxn modelId="{8832D32F-BE01-49BD-8F50-667A2C8E915F}" type="presParOf" srcId="{AD254524-E6E0-4E97-9589-EB8954042168}" destId="{B5E8B6DB-0B6D-42A4-90C3-8B783E7CCFC5}" srcOrd="0" destOrd="0" presId="urn:microsoft.com/office/officeart/2018/2/layout/IconVerticalSolidList"/>
    <dgm:cxn modelId="{3F60B07A-5226-4306-85C9-627B6AE58F4F}" type="presParOf" srcId="{AD254524-E6E0-4E97-9589-EB8954042168}" destId="{20B840F8-3873-4BB7-B602-062CD9FD3396}" srcOrd="1" destOrd="0" presId="urn:microsoft.com/office/officeart/2018/2/layout/IconVerticalSolidList"/>
    <dgm:cxn modelId="{D5B328B7-E7FC-4170-9D18-F19B6FB0668B}" type="presParOf" srcId="{AD254524-E6E0-4E97-9589-EB8954042168}" destId="{B9BE3AE0-BA5A-45CE-8B2F-5E3AE19C8E23}" srcOrd="2" destOrd="0" presId="urn:microsoft.com/office/officeart/2018/2/layout/IconVerticalSolidList"/>
    <dgm:cxn modelId="{61D05C3B-3977-4069-B293-EC67C731A7FC}" type="presParOf" srcId="{AD254524-E6E0-4E97-9589-EB8954042168}" destId="{ED4660CA-D1D3-4527-86D0-E6C9D7E5A5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02AF28-F1B3-4C66-90CC-8158807557D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22A5D1-B795-4CED-ABE0-E7B3D6A70E3B}">
      <dgm:prSet/>
      <dgm:spPr/>
      <dgm:t>
        <a:bodyPr/>
        <a:lstStyle/>
        <a:p>
          <a:r>
            <a:rPr lang="en-US"/>
            <a:t>Available for Windows 10 64-bit Pro, Enterprise, or Education (Build 15063 or later)</a:t>
          </a:r>
        </a:p>
      </dgm:t>
    </dgm:pt>
    <dgm:pt modelId="{D5E98830-FC8A-4FE6-870C-C54889EF4A29}" type="parTrans" cxnId="{EBD3DB62-355A-4EAB-9153-7CC1A7DEBB09}">
      <dgm:prSet/>
      <dgm:spPr/>
      <dgm:t>
        <a:bodyPr/>
        <a:lstStyle/>
        <a:p>
          <a:endParaRPr lang="en-US"/>
        </a:p>
      </dgm:t>
    </dgm:pt>
    <dgm:pt modelId="{87734DA3-2F07-4788-8B05-A10F353CE9B3}" type="sibTrans" cxnId="{EBD3DB62-355A-4EAB-9153-7CC1A7DEBB09}">
      <dgm:prSet/>
      <dgm:spPr/>
      <dgm:t>
        <a:bodyPr/>
        <a:lstStyle/>
        <a:p>
          <a:endParaRPr lang="en-US"/>
        </a:p>
      </dgm:t>
    </dgm:pt>
    <dgm:pt modelId="{55CE3EE6-B73E-40DD-AC37-7F2968A548BF}">
      <dgm:prSet/>
      <dgm:spPr/>
      <dgm:t>
        <a:bodyPr/>
        <a:lstStyle/>
        <a:p>
          <a:r>
            <a:rPr lang="en-US"/>
            <a:t>Hyper-V and Containers features must be enabled</a:t>
          </a:r>
        </a:p>
      </dgm:t>
    </dgm:pt>
    <dgm:pt modelId="{251AC39F-D0A9-4B31-85CE-8BAD30AC48CD}" type="parTrans" cxnId="{AF4B3986-829F-469D-A6C8-356BE2DA098C}">
      <dgm:prSet/>
      <dgm:spPr/>
      <dgm:t>
        <a:bodyPr/>
        <a:lstStyle/>
        <a:p>
          <a:endParaRPr lang="en-US"/>
        </a:p>
      </dgm:t>
    </dgm:pt>
    <dgm:pt modelId="{744072CD-2BF3-46EA-AC3A-76357831631F}" type="sibTrans" cxnId="{AF4B3986-829F-469D-A6C8-356BE2DA098C}">
      <dgm:prSet/>
      <dgm:spPr/>
      <dgm:t>
        <a:bodyPr/>
        <a:lstStyle/>
        <a:p>
          <a:endParaRPr lang="en-US"/>
        </a:p>
      </dgm:t>
    </dgm:pt>
    <dgm:pt modelId="{8A461D33-9C46-4762-9951-D1712F138FA3}">
      <dgm:prSet/>
      <dgm:spPr/>
      <dgm:t>
        <a:bodyPr/>
        <a:lstStyle/>
        <a:p>
          <a:r>
            <a:rPr lang="en-US" dirty="0"/>
            <a:t>https://docs.docker.com/docker-for-windows/install/</a:t>
          </a:r>
        </a:p>
      </dgm:t>
    </dgm:pt>
    <dgm:pt modelId="{8697B090-525E-42DB-925E-CA8D6B8FB4D4}" type="parTrans" cxnId="{308A0DA0-EE52-400E-8B43-E37CE1C7FB54}">
      <dgm:prSet/>
      <dgm:spPr/>
      <dgm:t>
        <a:bodyPr/>
        <a:lstStyle/>
        <a:p>
          <a:endParaRPr lang="en-US"/>
        </a:p>
      </dgm:t>
    </dgm:pt>
    <dgm:pt modelId="{3D403A2A-56C4-4390-B40E-653E83A78BE3}" type="sibTrans" cxnId="{308A0DA0-EE52-400E-8B43-E37CE1C7FB54}">
      <dgm:prSet/>
      <dgm:spPr/>
      <dgm:t>
        <a:bodyPr/>
        <a:lstStyle/>
        <a:p>
          <a:endParaRPr lang="en-US"/>
        </a:p>
      </dgm:t>
    </dgm:pt>
    <dgm:pt modelId="{2BA1B0ED-B7DC-4F19-80A3-E02494A37D2B}">
      <dgm:prSet phldrT="[Text]"/>
      <dgm:spPr/>
      <dgm:t>
        <a:bodyPr/>
        <a:lstStyle/>
        <a:p>
          <a:r>
            <a:rPr lang="en-US" dirty="0"/>
            <a:t>Cross-platform.  Run Linux apps on Windows.</a:t>
          </a:r>
        </a:p>
      </dgm:t>
    </dgm:pt>
    <dgm:pt modelId="{52973691-1A3E-4774-BEDD-4A2D2A54141F}" type="parTrans" cxnId="{AEE6D833-C1CE-4A79-A308-23E9806A76C0}">
      <dgm:prSet/>
      <dgm:spPr/>
      <dgm:t>
        <a:bodyPr/>
        <a:lstStyle/>
        <a:p>
          <a:endParaRPr lang="en-US"/>
        </a:p>
      </dgm:t>
    </dgm:pt>
    <dgm:pt modelId="{D9324ACF-7825-4C2F-A143-2469ED96E7C3}" type="sibTrans" cxnId="{AEE6D833-C1CE-4A79-A308-23E9806A76C0}">
      <dgm:prSet/>
      <dgm:spPr/>
      <dgm:t>
        <a:bodyPr/>
        <a:lstStyle/>
        <a:p>
          <a:endParaRPr lang="en-US"/>
        </a:p>
      </dgm:t>
    </dgm:pt>
    <dgm:pt modelId="{6035F616-09F1-4A8B-9200-C652F31D9F57}" type="pres">
      <dgm:prSet presAssocID="{0702AF28-F1B3-4C66-90CC-8158807557D0}" presName="linear" presStyleCnt="0">
        <dgm:presLayoutVars>
          <dgm:animLvl val="lvl"/>
          <dgm:resizeHandles val="exact"/>
        </dgm:presLayoutVars>
      </dgm:prSet>
      <dgm:spPr/>
    </dgm:pt>
    <dgm:pt modelId="{604D3FDC-F3B0-426A-A0A9-542BA48D0CDA}" type="pres">
      <dgm:prSet presAssocID="{C822A5D1-B795-4CED-ABE0-E7B3D6A70E3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8D3C921-CC78-4493-892A-325FF493427A}" type="pres">
      <dgm:prSet presAssocID="{87734DA3-2F07-4788-8B05-A10F353CE9B3}" presName="spacer" presStyleCnt="0"/>
      <dgm:spPr/>
    </dgm:pt>
    <dgm:pt modelId="{61CA2C19-705A-4401-95E3-052C6157187D}" type="pres">
      <dgm:prSet presAssocID="{55CE3EE6-B73E-40DD-AC37-7F2968A548B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349A72-461B-439E-9B7B-ACD7F56DB511}" type="pres">
      <dgm:prSet presAssocID="{744072CD-2BF3-46EA-AC3A-76357831631F}" presName="spacer" presStyleCnt="0"/>
      <dgm:spPr/>
    </dgm:pt>
    <dgm:pt modelId="{96D891DE-7105-437A-B642-7D98D32D0AA1}" type="pres">
      <dgm:prSet presAssocID="{8A461D33-9C46-4762-9951-D1712F138FA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6F7E91-D6FC-4B9F-9492-FE931B7B620E}" type="pres">
      <dgm:prSet presAssocID="{3D403A2A-56C4-4390-B40E-653E83A78BE3}" presName="spacer" presStyleCnt="0"/>
      <dgm:spPr/>
    </dgm:pt>
    <dgm:pt modelId="{257E27F3-6BBA-4578-A85A-F240B24C2DB0}" type="pres">
      <dgm:prSet presAssocID="{2BA1B0ED-B7DC-4F19-80A3-E02494A37D2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EE6D833-C1CE-4A79-A308-23E9806A76C0}" srcId="{0702AF28-F1B3-4C66-90CC-8158807557D0}" destId="{2BA1B0ED-B7DC-4F19-80A3-E02494A37D2B}" srcOrd="3" destOrd="0" parTransId="{52973691-1A3E-4774-BEDD-4A2D2A54141F}" sibTransId="{D9324ACF-7825-4C2F-A143-2469ED96E7C3}"/>
    <dgm:cxn modelId="{9E7A2360-F4A0-4EEC-A8CC-405DF7384EE9}" type="presOf" srcId="{55CE3EE6-B73E-40DD-AC37-7F2968A548BF}" destId="{61CA2C19-705A-4401-95E3-052C6157187D}" srcOrd="0" destOrd="0" presId="urn:microsoft.com/office/officeart/2005/8/layout/vList2"/>
    <dgm:cxn modelId="{EBD3DB62-355A-4EAB-9153-7CC1A7DEBB09}" srcId="{0702AF28-F1B3-4C66-90CC-8158807557D0}" destId="{C822A5D1-B795-4CED-ABE0-E7B3D6A70E3B}" srcOrd="0" destOrd="0" parTransId="{D5E98830-FC8A-4FE6-870C-C54889EF4A29}" sibTransId="{87734DA3-2F07-4788-8B05-A10F353CE9B3}"/>
    <dgm:cxn modelId="{CECECE45-2E3F-4874-AABC-09D9423D7D28}" type="presOf" srcId="{0702AF28-F1B3-4C66-90CC-8158807557D0}" destId="{6035F616-09F1-4A8B-9200-C652F31D9F57}" srcOrd="0" destOrd="0" presId="urn:microsoft.com/office/officeart/2005/8/layout/vList2"/>
    <dgm:cxn modelId="{9B788854-002D-4147-B9B5-64F25F344185}" type="presOf" srcId="{C822A5D1-B795-4CED-ABE0-E7B3D6A70E3B}" destId="{604D3FDC-F3B0-426A-A0A9-542BA48D0CDA}" srcOrd="0" destOrd="0" presId="urn:microsoft.com/office/officeart/2005/8/layout/vList2"/>
    <dgm:cxn modelId="{DF37EB7C-7B43-40B9-89B2-0D9A8661280F}" type="presOf" srcId="{8A461D33-9C46-4762-9951-D1712F138FA3}" destId="{96D891DE-7105-437A-B642-7D98D32D0AA1}" srcOrd="0" destOrd="0" presId="urn:microsoft.com/office/officeart/2005/8/layout/vList2"/>
    <dgm:cxn modelId="{AF4B3986-829F-469D-A6C8-356BE2DA098C}" srcId="{0702AF28-F1B3-4C66-90CC-8158807557D0}" destId="{55CE3EE6-B73E-40DD-AC37-7F2968A548BF}" srcOrd="1" destOrd="0" parTransId="{251AC39F-D0A9-4B31-85CE-8BAD30AC48CD}" sibTransId="{744072CD-2BF3-46EA-AC3A-76357831631F}"/>
    <dgm:cxn modelId="{5E313889-B632-4FEF-9B16-3042E54C30B9}" type="presOf" srcId="{2BA1B0ED-B7DC-4F19-80A3-E02494A37D2B}" destId="{257E27F3-6BBA-4578-A85A-F240B24C2DB0}" srcOrd="0" destOrd="0" presId="urn:microsoft.com/office/officeart/2005/8/layout/vList2"/>
    <dgm:cxn modelId="{308A0DA0-EE52-400E-8B43-E37CE1C7FB54}" srcId="{0702AF28-F1B3-4C66-90CC-8158807557D0}" destId="{8A461D33-9C46-4762-9951-D1712F138FA3}" srcOrd="2" destOrd="0" parTransId="{8697B090-525E-42DB-925E-CA8D6B8FB4D4}" sibTransId="{3D403A2A-56C4-4390-B40E-653E83A78BE3}"/>
    <dgm:cxn modelId="{DCB2DDA5-D4C1-4EAD-877B-5EA2DE96E616}" type="presParOf" srcId="{6035F616-09F1-4A8B-9200-C652F31D9F57}" destId="{604D3FDC-F3B0-426A-A0A9-542BA48D0CDA}" srcOrd="0" destOrd="0" presId="urn:microsoft.com/office/officeart/2005/8/layout/vList2"/>
    <dgm:cxn modelId="{26E07097-359D-4A51-A13F-9846E1B8A2D7}" type="presParOf" srcId="{6035F616-09F1-4A8B-9200-C652F31D9F57}" destId="{98D3C921-CC78-4493-892A-325FF493427A}" srcOrd="1" destOrd="0" presId="urn:microsoft.com/office/officeart/2005/8/layout/vList2"/>
    <dgm:cxn modelId="{04E43053-7461-4F9F-9A79-9AE23A02C07D}" type="presParOf" srcId="{6035F616-09F1-4A8B-9200-C652F31D9F57}" destId="{61CA2C19-705A-4401-95E3-052C6157187D}" srcOrd="2" destOrd="0" presId="urn:microsoft.com/office/officeart/2005/8/layout/vList2"/>
    <dgm:cxn modelId="{E2C5181D-0603-4A79-8EA3-3E056A6307ED}" type="presParOf" srcId="{6035F616-09F1-4A8B-9200-C652F31D9F57}" destId="{CA349A72-461B-439E-9B7B-ACD7F56DB511}" srcOrd="3" destOrd="0" presId="urn:microsoft.com/office/officeart/2005/8/layout/vList2"/>
    <dgm:cxn modelId="{B9781400-FA6F-4F10-93B0-6654C519741A}" type="presParOf" srcId="{6035F616-09F1-4A8B-9200-C652F31D9F57}" destId="{96D891DE-7105-437A-B642-7D98D32D0AA1}" srcOrd="4" destOrd="0" presId="urn:microsoft.com/office/officeart/2005/8/layout/vList2"/>
    <dgm:cxn modelId="{A19DEF6F-5BAC-4006-B272-B8A955C113CE}" type="presParOf" srcId="{6035F616-09F1-4A8B-9200-C652F31D9F57}" destId="{BF6F7E91-D6FC-4B9F-9492-FE931B7B620E}" srcOrd="5" destOrd="0" presId="urn:microsoft.com/office/officeart/2005/8/layout/vList2"/>
    <dgm:cxn modelId="{B234C15B-2D13-46DD-A2AD-C03380CEE4DA}" type="presParOf" srcId="{6035F616-09F1-4A8B-9200-C652F31D9F57}" destId="{257E27F3-6BBA-4578-A85A-F240B24C2DB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2F0FCF-B7A7-4F08-A042-650CA76A81B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0B3C756-3AC2-499F-B712-4CCCC9D3DD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hlinkClick xmlns:r="http://schemas.openxmlformats.org/officeDocument/2006/relationships" r:id="rId1"/>
            </a:rPr>
            <a:t>https://hub.docker.com</a:t>
          </a:r>
          <a:endParaRPr lang="en-US" sz="2000" dirty="0"/>
        </a:p>
      </dgm:t>
    </dgm:pt>
    <dgm:pt modelId="{20A05694-F623-429C-A768-B8B30A430776}" type="parTrans" cxnId="{09CC3BB9-A7D6-4E7E-A5BE-F82AA4667F1E}">
      <dgm:prSet/>
      <dgm:spPr/>
      <dgm:t>
        <a:bodyPr/>
        <a:lstStyle/>
        <a:p>
          <a:endParaRPr lang="en-US"/>
        </a:p>
      </dgm:t>
    </dgm:pt>
    <dgm:pt modelId="{F5322E91-EF14-410E-9E81-9760C8309775}" type="sibTrans" cxnId="{09CC3BB9-A7D6-4E7E-A5BE-F82AA4667F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134399-B9A6-4BA4-8AEC-03D03AEC88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2"/>
            </a:rPr>
            <a:t>https://github.com/Microsoft/mssql-docker</a:t>
          </a:r>
          <a:endParaRPr lang="en-US" dirty="0"/>
        </a:p>
      </dgm:t>
    </dgm:pt>
    <dgm:pt modelId="{4C1C5084-0C94-4D5A-A419-E7833935287E}" type="parTrans" cxnId="{C52D29EF-4DBD-407F-93A4-905980BAA76C}">
      <dgm:prSet/>
      <dgm:spPr/>
      <dgm:t>
        <a:bodyPr/>
        <a:lstStyle/>
        <a:p>
          <a:endParaRPr lang="en-US"/>
        </a:p>
      </dgm:t>
    </dgm:pt>
    <dgm:pt modelId="{7DEF62A9-F571-46BB-A4C4-C6BB07B25887}" type="sibTrans" cxnId="{C52D29EF-4DBD-407F-93A4-905980BAA76C}">
      <dgm:prSet/>
      <dgm:spPr/>
      <dgm:t>
        <a:bodyPr/>
        <a:lstStyle/>
        <a:p>
          <a:endParaRPr lang="en-US"/>
        </a:p>
      </dgm:t>
    </dgm:pt>
    <dgm:pt modelId="{D41595F8-782B-481A-9A1B-BE7C6ECAAF2C}" type="pres">
      <dgm:prSet presAssocID="{BC2F0FCF-B7A7-4F08-A042-650CA76A81BF}" presName="root" presStyleCnt="0">
        <dgm:presLayoutVars>
          <dgm:dir/>
          <dgm:resizeHandles val="exact"/>
        </dgm:presLayoutVars>
      </dgm:prSet>
      <dgm:spPr/>
    </dgm:pt>
    <dgm:pt modelId="{C2930673-2A4F-4682-8EFD-CB5087A948F7}" type="pres">
      <dgm:prSet presAssocID="{BC2F0FCF-B7A7-4F08-A042-650CA76A81BF}" presName="container" presStyleCnt="0">
        <dgm:presLayoutVars>
          <dgm:dir/>
          <dgm:resizeHandles val="exact"/>
        </dgm:presLayoutVars>
      </dgm:prSet>
      <dgm:spPr/>
    </dgm:pt>
    <dgm:pt modelId="{B2EEDD7C-52A1-4CAF-A7B2-62EED46C2C2D}" type="pres">
      <dgm:prSet presAssocID="{10B3C756-3AC2-499F-B712-4CCCC9D3DD1D}" presName="compNode" presStyleCnt="0"/>
      <dgm:spPr/>
    </dgm:pt>
    <dgm:pt modelId="{EDC4B38D-5AF6-4266-AED2-20DF1D28C37B}" type="pres">
      <dgm:prSet presAssocID="{10B3C756-3AC2-499F-B712-4CCCC9D3DD1D}" presName="iconBgRect" presStyleLbl="bgShp" presStyleIdx="0" presStyleCnt="2"/>
      <dgm:spPr/>
    </dgm:pt>
    <dgm:pt modelId="{127EEA49-CED5-4826-9C74-E4995C3AA110}" type="pres">
      <dgm:prSet presAssocID="{10B3C756-3AC2-499F-B712-4CCCC9D3DD1D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C07C32A-4C0A-4AE9-8441-6B363095B440}" type="pres">
      <dgm:prSet presAssocID="{10B3C756-3AC2-499F-B712-4CCCC9D3DD1D}" presName="spaceRect" presStyleCnt="0"/>
      <dgm:spPr/>
    </dgm:pt>
    <dgm:pt modelId="{2E71FFCA-0C77-4400-AAD1-F2F6F315C2F9}" type="pres">
      <dgm:prSet presAssocID="{10B3C756-3AC2-499F-B712-4CCCC9D3DD1D}" presName="textRect" presStyleLbl="revTx" presStyleIdx="0" presStyleCnt="2">
        <dgm:presLayoutVars>
          <dgm:chMax val="1"/>
          <dgm:chPref val="1"/>
        </dgm:presLayoutVars>
      </dgm:prSet>
      <dgm:spPr/>
    </dgm:pt>
    <dgm:pt modelId="{D379A968-5789-4A4B-A0D2-A86A43C3D503}" type="pres">
      <dgm:prSet presAssocID="{F5322E91-EF14-410E-9E81-9760C8309775}" presName="sibTrans" presStyleLbl="sibTrans2D1" presStyleIdx="0" presStyleCnt="0"/>
      <dgm:spPr/>
    </dgm:pt>
    <dgm:pt modelId="{DDEA9F02-38BA-435F-84D0-71E42831F30A}" type="pres">
      <dgm:prSet presAssocID="{C3134399-B9A6-4BA4-8AEC-03D03AEC88E4}" presName="compNode" presStyleCnt="0"/>
      <dgm:spPr/>
    </dgm:pt>
    <dgm:pt modelId="{0CA1A94E-EE44-4840-8EBB-626B7A686EBE}" type="pres">
      <dgm:prSet presAssocID="{C3134399-B9A6-4BA4-8AEC-03D03AEC88E4}" presName="iconBgRect" presStyleLbl="bgShp" presStyleIdx="1" presStyleCnt="2"/>
      <dgm:spPr/>
    </dgm:pt>
    <dgm:pt modelId="{E80D7876-0D6F-462A-B536-81782AAC21CC}" type="pres">
      <dgm:prSet presAssocID="{C3134399-B9A6-4BA4-8AEC-03D03AEC88E4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40E125D9-F641-4FA8-BE33-8D180F0BE1F3}" type="pres">
      <dgm:prSet presAssocID="{C3134399-B9A6-4BA4-8AEC-03D03AEC88E4}" presName="spaceRect" presStyleCnt="0"/>
      <dgm:spPr/>
    </dgm:pt>
    <dgm:pt modelId="{7109256F-78FC-4EA2-8ACB-2CCBCCBA0340}" type="pres">
      <dgm:prSet presAssocID="{C3134399-B9A6-4BA4-8AEC-03D03AEC88E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E7FB76-753F-410E-9EE0-547984A6B09A}" type="presOf" srcId="{C3134399-B9A6-4BA4-8AEC-03D03AEC88E4}" destId="{7109256F-78FC-4EA2-8ACB-2CCBCCBA0340}" srcOrd="0" destOrd="0" presId="urn:microsoft.com/office/officeart/2018/2/layout/IconCircleList"/>
    <dgm:cxn modelId="{CD5933B7-B6BF-49EF-8A50-5B7787A94511}" type="presOf" srcId="{F5322E91-EF14-410E-9E81-9760C8309775}" destId="{D379A968-5789-4A4B-A0D2-A86A43C3D503}" srcOrd="0" destOrd="0" presId="urn:microsoft.com/office/officeart/2018/2/layout/IconCircleList"/>
    <dgm:cxn modelId="{09CC3BB9-A7D6-4E7E-A5BE-F82AA4667F1E}" srcId="{BC2F0FCF-B7A7-4F08-A042-650CA76A81BF}" destId="{10B3C756-3AC2-499F-B712-4CCCC9D3DD1D}" srcOrd="0" destOrd="0" parTransId="{20A05694-F623-429C-A768-B8B30A430776}" sibTransId="{F5322E91-EF14-410E-9E81-9760C8309775}"/>
    <dgm:cxn modelId="{16CADCCD-504D-46CD-98C4-871F38745F81}" type="presOf" srcId="{BC2F0FCF-B7A7-4F08-A042-650CA76A81BF}" destId="{D41595F8-782B-481A-9A1B-BE7C6ECAAF2C}" srcOrd="0" destOrd="0" presId="urn:microsoft.com/office/officeart/2018/2/layout/IconCircleList"/>
    <dgm:cxn modelId="{A7B9CFD8-FDE3-4059-A6EE-F0C336CDB565}" type="presOf" srcId="{10B3C756-3AC2-499F-B712-4CCCC9D3DD1D}" destId="{2E71FFCA-0C77-4400-AAD1-F2F6F315C2F9}" srcOrd="0" destOrd="0" presId="urn:microsoft.com/office/officeart/2018/2/layout/IconCircleList"/>
    <dgm:cxn modelId="{C52D29EF-4DBD-407F-93A4-905980BAA76C}" srcId="{BC2F0FCF-B7A7-4F08-A042-650CA76A81BF}" destId="{C3134399-B9A6-4BA4-8AEC-03D03AEC88E4}" srcOrd="1" destOrd="0" parTransId="{4C1C5084-0C94-4D5A-A419-E7833935287E}" sibTransId="{7DEF62A9-F571-46BB-A4C4-C6BB07B25887}"/>
    <dgm:cxn modelId="{052DBAA1-CE2A-418D-AD3D-E1382A1AB889}" type="presParOf" srcId="{D41595F8-782B-481A-9A1B-BE7C6ECAAF2C}" destId="{C2930673-2A4F-4682-8EFD-CB5087A948F7}" srcOrd="0" destOrd="0" presId="urn:microsoft.com/office/officeart/2018/2/layout/IconCircleList"/>
    <dgm:cxn modelId="{4C96E4E9-AD64-44DD-A73A-55CDC97363A8}" type="presParOf" srcId="{C2930673-2A4F-4682-8EFD-CB5087A948F7}" destId="{B2EEDD7C-52A1-4CAF-A7B2-62EED46C2C2D}" srcOrd="0" destOrd="0" presId="urn:microsoft.com/office/officeart/2018/2/layout/IconCircleList"/>
    <dgm:cxn modelId="{3E37391C-98AE-43E3-9156-6D2419A07BF1}" type="presParOf" srcId="{B2EEDD7C-52A1-4CAF-A7B2-62EED46C2C2D}" destId="{EDC4B38D-5AF6-4266-AED2-20DF1D28C37B}" srcOrd="0" destOrd="0" presId="urn:microsoft.com/office/officeart/2018/2/layout/IconCircleList"/>
    <dgm:cxn modelId="{01D2C9D8-F9BE-4C28-B1A4-509932677352}" type="presParOf" srcId="{B2EEDD7C-52A1-4CAF-A7B2-62EED46C2C2D}" destId="{127EEA49-CED5-4826-9C74-E4995C3AA110}" srcOrd="1" destOrd="0" presId="urn:microsoft.com/office/officeart/2018/2/layout/IconCircleList"/>
    <dgm:cxn modelId="{1DFC6D54-5DA0-432D-B672-16A6D5521E20}" type="presParOf" srcId="{B2EEDD7C-52A1-4CAF-A7B2-62EED46C2C2D}" destId="{AC07C32A-4C0A-4AE9-8441-6B363095B440}" srcOrd="2" destOrd="0" presId="urn:microsoft.com/office/officeart/2018/2/layout/IconCircleList"/>
    <dgm:cxn modelId="{A82E12C1-EDEC-4290-A65D-514059025AA8}" type="presParOf" srcId="{B2EEDD7C-52A1-4CAF-A7B2-62EED46C2C2D}" destId="{2E71FFCA-0C77-4400-AAD1-F2F6F315C2F9}" srcOrd="3" destOrd="0" presId="urn:microsoft.com/office/officeart/2018/2/layout/IconCircleList"/>
    <dgm:cxn modelId="{9CD80DB8-0C65-4634-93B1-E0F06D3117D3}" type="presParOf" srcId="{C2930673-2A4F-4682-8EFD-CB5087A948F7}" destId="{D379A968-5789-4A4B-A0D2-A86A43C3D503}" srcOrd="1" destOrd="0" presId="urn:microsoft.com/office/officeart/2018/2/layout/IconCircleList"/>
    <dgm:cxn modelId="{48C20C69-8213-4D9B-AC19-4DBE1811B694}" type="presParOf" srcId="{C2930673-2A4F-4682-8EFD-CB5087A948F7}" destId="{DDEA9F02-38BA-435F-84D0-71E42831F30A}" srcOrd="2" destOrd="0" presId="urn:microsoft.com/office/officeart/2018/2/layout/IconCircleList"/>
    <dgm:cxn modelId="{502D9C9D-C755-429E-89C3-820AC324B3CB}" type="presParOf" srcId="{DDEA9F02-38BA-435F-84D0-71E42831F30A}" destId="{0CA1A94E-EE44-4840-8EBB-626B7A686EBE}" srcOrd="0" destOrd="0" presId="urn:microsoft.com/office/officeart/2018/2/layout/IconCircleList"/>
    <dgm:cxn modelId="{CB37651F-6F1F-4B65-B00D-4FFA900A24F6}" type="presParOf" srcId="{DDEA9F02-38BA-435F-84D0-71E42831F30A}" destId="{E80D7876-0D6F-462A-B536-81782AAC21CC}" srcOrd="1" destOrd="0" presId="urn:microsoft.com/office/officeart/2018/2/layout/IconCircleList"/>
    <dgm:cxn modelId="{9F0C87EA-BB27-4622-853F-A4A93B46CFA5}" type="presParOf" srcId="{DDEA9F02-38BA-435F-84D0-71E42831F30A}" destId="{40E125D9-F641-4FA8-BE33-8D180F0BE1F3}" srcOrd="2" destOrd="0" presId="urn:microsoft.com/office/officeart/2018/2/layout/IconCircleList"/>
    <dgm:cxn modelId="{E9A43744-4692-47CB-8950-D91D4128C35B}" type="presParOf" srcId="{DDEA9F02-38BA-435F-84D0-71E42831F30A}" destId="{7109256F-78FC-4EA2-8ACB-2CCBCCBA034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5641E-88ED-4E06-B56C-F137F85C26E7}">
      <dsp:nvSpPr>
        <dsp:cNvPr id="0" name=""/>
        <dsp:cNvSpPr/>
      </dsp:nvSpPr>
      <dsp:spPr>
        <a:xfrm>
          <a:off x="0" y="467316"/>
          <a:ext cx="6513603" cy="9509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Chris Smith</a:t>
          </a:r>
        </a:p>
      </dsp:txBody>
      <dsp:txXfrm>
        <a:off x="46424" y="513740"/>
        <a:ext cx="6420755" cy="858142"/>
      </dsp:txXfrm>
    </dsp:sp>
    <dsp:sp modelId="{D5D9F818-25C1-47B9-95F3-4C73F97F3F36}">
      <dsp:nvSpPr>
        <dsp:cNvPr id="0" name=""/>
        <dsp:cNvSpPr/>
      </dsp:nvSpPr>
      <dsp:spPr>
        <a:xfrm>
          <a:off x="0" y="1467267"/>
          <a:ext cx="6513603" cy="95099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DevOps Engineer</a:t>
          </a:r>
        </a:p>
      </dsp:txBody>
      <dsp:txXfrm>
        <a:off x="46424" y="1513691"/>
        <a:ext cx="6420755" cy="858142"/>
      </dsp:txXfrm>
    </dsp:sp>
    <dsp:sp modelId="{B80E0519-AFEB-4A2C-8B96-9A5BAB33D643}">
      <dsp:nvSpPr>
        <dsp:cNvPr id="0" name=""/>
        <dsp:cNvSpPr/>
      </dsp:nvSpPr>
      <dsp:spPr>
        <a:xfrm>
          <a:off x="0" y="2467217"/>
          <a:ext cx="6513603" cy="95099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Engineer with 20+ years of IT Professional work experience. A jack-of-all-trades with strong skills in Azure cloud services, MS SQL Server administration, Active Directory, PowerShell, and Troubleshooting.</a:t>
          </a:r>
        </a:p>
      </dsp:txBody>
      <dsp:txXfrm>
        <a:off x="46424" y="2513641"/>
        <a:ext cx="6420755" cy="858142"/>
      </dsp:txXfrm>
    </dsp:sp>
    <dsp:sp modelId="{EC7B3B1C-1B93-4736-8F13-9CC2E53CADAE}">
      <dsp:nvSpPr>
        <dsp:cNvPr id="0" name=""/>
        <dsp:cNvSpPr/>
      </dsp:nvSpPr>
      <dsp:spPr>
        <a:xfrm>
          <a:off x="0" y="3467168"/>
          <a:ext cx="6513603" cy="95099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Twitter:   	@</a:t>
          </a:r>
          <a:r>
            <a:rPr lang="en-US" sz="2400" kern="1200" dirty="0" err="1"/>
            <a:t>chlsmith</a:t>
          </a:r>
          <a:endParaRPr lang="en-US" sz="2400" kern="1200" dirty="0"/>
        </a:p>
      </dsp:txBody>
      <dsp:txXfrm>
        <a:off x="46424" y="3513592"/>
        <a:ext cx="6420755" cy="858142"/>
      </dsp:txXfrm>
    </dsp:sp>
    <dsp:sp modelId="{373AD00E-D1AA-4415-A0BB-FF3F9B710855}">
      <dsp:nvSpPr>
        <dsp:cNvPr id="0" name=""/>
        <dsp:cNvSpPr/>
      </dsp:nvSpPr>
      <dsp:spPr>
        <a:xfrm>
          <a:off x="0" y="4467118"/>
          <a:ext cx="6513603" cy="9509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Email:  		chlsmith@outlook.com</a:t>
          </a:r>
        </a:p>
      </dsp:txBody>
      <dsp:txXfrm>
        <a:off x="46424" y="4513542"/>
        <a:ext cx="6420755" cy="8581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1512846"/>
          <a:ext cx="10514449" cy="509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Main Network</a:t>
          </a:r>
        </a:p>
      </dsp:txBody>
      <dsp:txXfrm>
        <a:off x="15505" y="1527776"/>
        <a:ext cx="10484589" cy="479903"/>
      </dsp:txXfrm>
    </dsp:sp>
    <dsp:sp modelId="{DB74F7AB-F96B-4B27-94A6-E67F902EEBD1}">
      <dsp:nvSpPr>
        <dsp:cNvPr id="0" name=""/>
        <dsp:cNvSpPr/>
      </dsp:nvSpPr>
      <dsp:spPr>
        <a:xfrm>
          <a:off x="1150" y="1084989"/>
          <a:ext cx="10514449" cy="37468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Docker Network</a:t>
          </a:r>
        </a:p>
      </dsp:txBody>
      <dsp:txXfrm>
        <a:off x="12124" y="1095963"/>
        <a:ext cx="10492501" cy="352735"/>
      </dsp:txXfrm>
    </dsp:sp>
    <dsp:sp modelId="{7650B25E-1552-4870-B2C2-CA39D374F270}">
      <dsp:nvSpPr>
        <dsp:cNvPr id="0" name=""/>
        <dsp:cNvSpPr/>
      </dsp:nvSpPr>
      <dsp:spPr>
        <a:xfrm>
          <a:off x="0" y="555835"/>
          <a:ext cx="3409354" cy="42627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App1</a:t>
          </a:r>
        </a:p>
      </dsp:txBody>
      <dsp:txXfrm>
        <a:off x="12485" y="568320"/>
        <a:ext cx="3384384" cy="401302"/>
      </dsp:txXfrm>
    </dsp:sp>
    <dsp:sp modelId="{0D017A50-FB99-4AD1-BC2E-DFBB5F7C6F57}">
      <dsp:nvSpPr>
        <dsp:cNvPr id="0" name=""/>
        <dsp:cNvSpPr/>
      </dsp:nvSpPr>
      <dsp:spPr>
        <a:xfrm>
          <a:off x="3535359" y="555835"/>
          <a:ext cx="3409354" cy="42627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App2</a:t>
          </a:r>
        </a:p>
      </dsp:txBody>
      <dsp:txXfrm>
        <a:off x="3547844" y="568320"/>
        <a:ext cx="3384384" cy="401302"/>
      </dsp:txXfrm>
    </dsp:sp>
    <dsp:sp modelId="{8D72E6A8-59B7-45A1-8A98-0F74537E5148}">
      <dsp:nvSpPr>
        <dsp:cNvPr id="0" name=""/>
        <dsp:cNvSpPr/>
      </dsp:nvSpPr>
      <dsp:spPr>
        <a:xfrm>
          <a:off x="7087907" y="555835"/>
          <a:ext cx="3409354" cy="42627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App3</a:t>
          </a:r>
        </a:p>
      </dsp:txBody>
      <dsp:txXfrm>
        <a:off x="7100392" y="568320"/>
        <a:ext cx="3384384" cy="401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0DA9B-FBD2-4422-B898-1E6BE83195BC}">
      <dsp:nvSpPr>
        <dsp:cNvPr id="0" name=""/>
        <dsp:cNvSpPr/>
      </dsp:nvSpPr>
      <dsp:spPr>
        <a:xfrm>
          <a:off x="0" y="2204420"/>
          <a:ext cx="6513603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 basics how to run Docker containers locally on Windows 10.</a:t>
          </a:r>
        </a:p>
      </dsp:txBody>
      <dsp:txXfrm>
        <a:off x="22246" y="2226666"/>
        <a:ext cx="6469111" cy="411223"/>
      </dsp:txXfrm>
    </dsp:sp>
    <dsp:sp modelId="{67B0A1A9-F216-4782-97C0-D851FD54733D}">
      <dsp:nvSpPr>
        <dsp:cNvPr id="0" name=""/>
        <dsp:cNvSpPr/>
      </dsp:nvSpPr>
      <dsp:spPr>
        <a:xfrm>
          <a:off x="0" y="2714855"/>
          <a:ext cx="6513603" cy="4557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 to get Sql Server for Linux running on it.</a:t>
          </a:r>
        </a:p>
      </dsp:txBody>
      <dsp:txXfrm>
        <a:off x="22246" y="2737101"/>
        <a:ext cx="6469111" cy="411223"/>
      </dsp:txXfrm>
    </dsp:sp>
    <dsp:sp modelId="{64F02F87-DECE-4E88-891A-2B41CC1C3539}">
      <dsp:nvSpPr>
        <dsp:cNvPr id="0" name=""/>
        <dsp:cNvSpPr/>
      </dsp:nvSpPr>
      <dsp:spPr>
        <a:xfrm>
          <a:off x="0" y="3225290"/>
          <a:ext cx="6513603" cy="4557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 to connect to it locally for your development needs.</a:t>
          </a:r>
        </a:p>
      </dsp:txBody>
      <dsp:txXfrm>
        <a:off x="22246" y="3247536"/>
        <a:ext cx="6469111" cy="411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E8A7F-B3E7-422C-BF2A-0AD1372423C8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3B439-085D-4942-BF31-9B641301DCE8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D06F9-B6C9-40B1-9F4E-AA86651AA123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Docker for Windows</a:t>
          </a:r>
        </a:p>
      </dsp:txBody>
      <dsp:txXfrm>
        <a:off x="2039300" y="956381"/>
        <a:ext cx="4474303" cy="1765627"/>
      </dsp:txXfrm>
    </dsp:sp>
    <dsp:sp modelId="{CAF15B33-074B-4E58-8D73-0ECF345FDB82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7E8B4-23B4-41C8-9B57-F4DBCFB13F99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F75D4-2822-420D-935D-835FD1FE8B30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MsSql Server for Linux		</a:t>
          </a:r>
        </a:p>
      </dsp:txBody>
      <dsp:txXfrm>
        <a:off x="2039300" y="3163416"/>
        <a:ext cx="4474303" cy="1765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3500733"/>
          <a:ext cx="10514449" cy="848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Hardware</a:t>
          </a:r>
        </a:p>
      </dsp:txBody>
      <dsp:txXfrm>
        <a:off x="25432" y="3525590"/>
        <a:ext cx="10464735" cy="798951"/>
      </dsp:txXfrm>
    </dsp:sp>
    <dsp:sp modelId="{0ED19D9A-70C1-4337-9C08-6EBE6F56AE21}">
      <dsp:nvSpPr>
        <dsp:cNvPr id="0" name=""/>
        <dsp:cNvSpPr/>
      </dsp:nvSpPr>
      <dsp:spPr>
        <a:xfrm>
          <a:off x="10838" y="2310426"/>
          <a:ext cx="10493923" cy="91513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Operating System</a:t>
          </a:r>
        </a:p>
      </dsp:txBody>
      <dsp:txXfrm>
        <a:off x="37641" y="2337229"/>
        <a:ext cx="10440317" cy="861528"/>
      </dsp:txXfrm>
    </dsp:sp>
    <dsp:sp modelId="{149B4562-3CDC-4710-9617-6B89F35E7B67}">
      <dsp:nvSpPr>
        <dsp:cNvPr id="0" name=""/>
        <dsp:cNvSpPr/>
      </dsp:nvSpPr>
      <dsp:spPr>
        <a:xfrm>
          <a:off x="10838" y="1939"/>
          <a:ext cx="3402699" cy="203331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MS </a:t>
          </a:r>
          <a:r>
            <a:rPr lang="en-US" sz="3700" kern="1200" dirty="0" err="1"/>
            <a:t>Sql</a:t>
          </a:r>
          <a:r>
            <a:rPr lang="en-US" sz="3700" kern="1200" dirty="0"/>
            <a:t> Server (Dev Edition)</a:t>
          </a:r>
        </a:p>
      </dsp:txBody>
      <dsp:txXfrm>
        <a:off x="70392" y="61493"/>
        <a:ext cx="3283591" cy="1914207"/>
      </dsp:txXfrm>
    </dsp:sp>
    <dsp:sp modelId="{6EFC800A-239C-4C13-9DC9-9050148BCEA0}">
      <dsp:nvSpPr>
        <dsp:cNvPr id="0" name=""/>
        <dsp:cNvSpPr/>
      </dsp:nvSpPr>
      <dsp:spPr>
        <a:xfrm>
          <a:off x="3556450" y="1939"/>
          <a:ext cx="3402699" cy="203331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SSMS</a:t>
          </a:r>
        </a:p>
      </dsp:txBody>
      <dsp:txXfrm>
        <a:off x="3616004" y="61493"/>
        <a:ext cx="3283591" cy="1914207"/>
      </dsp:txXfrm>
    </dsp:sp>
    <dsp:sp modelId="{542A4C29-DB3D-4D5C-B6BD-1259BE445AB1}">
      <dsp:nvSpPr>
        <dsp:cNvPr id="0" name=""/>
        <dsp:cNvSpPr/>
      </dsp:nvSpPr>
      <dsp:spPr>
        <a:xfrm>
          <a:off x="7102062" y="1939"/>
          <a:ext cx="3402699" cy="203331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Other Apps</a:t>
          </a:r>
        </a:p>
      </dsp:txBody>
      <dsp:txXfrm>
        <a:off x="7161616" y="61493"/>
        <a:ext cx="3283591" cy="19142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702" y="3879383"/>
          <a:ext cx="10514194" cy="46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Hardware</a:t>
          </a:r>
        </a:p>
      </dsp:txBody>
      <dsp:txXfrm>
        <a:off x="14416" y="3893097"/>
        <a:ext cx="10486766" cy="440801"/>
      </dsp:txXfrm>
    </dsp:sp>
    <dsp:sp modelId="{0ED19D9A-70C1-4337-9C08-6EBE6F56AE21}">
      <dsp:nvSpPr>
        <dsp:cNvPr id="0" name=""/>
        <dsp:cNvSpPr/>
      </dsp:nvSpPr>
      <dsp:spPr>
        <a:xfrm>
          <a:off x="10965" y="3222662"/>
          <a:ext cx="10493668" cy="50490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Host Operating System</a:t>
          </a:r>
        </a:p>
      </dsp:txBody>
      <dsp:txXfrm>
        <a:off x="25753" y="3237450"/>
        <a:ext cx="10464092" cy="475325"/>
      </dsp:txXfrm>
    </dsp:sp>
    <dsp:sp modelId="{149B4562-3CDC-4710-9617-6B89F35E7B67}">
      <dsp:nvSpPr>
        <dsp:cNvPr id="0" name=""/>
        <dsp:cNvSpPr/>
      </dsp:nvSpPr>
      <dsp:spPr>
        <a:xfrm>
          <a:off x="31430" y="2225422"/>
          <a:ext cx="7934314" cy="8454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 Virtualization App (VirtualBox or </a:t>
          </a:r>
          <a:r>
            <a:rPr lang="en-US" sz="2000" kern="1200" dirty="0" err="1"/>
            <a:t>Vmware</a:t>
          </a:r>
          <a:r>
            <a:rPr lang="en-US" sz="2000" kern="1200" dirty="0"/>
            <a:t> or Hyper-V)</a:t>
          </a:r>
        </a:p>
      </dsp:txBody>
      <dsp:txXfrm>
        <a:off x="56192" y="2250184"/>
        <a:ext cx="7884790" cy="795897"/>
      </dsp:txXfrm>
    </dsp:sp>
    <dsp:sp modelId="{F8C9B134-07E9-473F-B414-0651424A8344}">
      <dsp:nvSpPr>
        <dsp:cNvPr id="0" name=""/>
        <dsp:cNvSpPr/>
      </dsp:nvSpPr>
      <dsp:spPr>
        <a:xfrm>
          <a:off x="70002" y="1277373"/>
          <a:ext cx="7857170" cy="79622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Virtual Operating System</a:t>
          </a:r>
        </a:p>
      </dsp:txBody>
      <dsp:txXfrm>
        <a:off x="93323" y="1300694"/>
        <a:ext cx="7810528" cy="749587"/>
      </dsp:txXfrm>
    </dsp:sp>
    <dsp:sp modelId="{46C7B01B-3F93-41D8-911F-0624803D5A34}">
      <dsp:nvSpPr>
        <dsp:cNvPr id="0" name=""/>
        <dsp:cNvSpPr/>
      </dsp:nvSpPr>
      <dsp:spPr>
        <a:xfrm>
          <a:off x="104493" y="0"/>
          <a:ext cx="2666846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Ms</a:t>
          </a:r>
          <a:r>
            <a:rPr lang="en-US" sz="2000" kern="1200" dirty="0"/>
            <a:t> </a:t>
          </a:r>
          <a:r>
            <a:rPr lang="en-US" sz="2000" kern="1200" dirty="0" err="1"/>
            <a:t>Sql</a:t>
          </a:r>
          <a:r>
            <a:rPr lang="en-US" sz="2000" kern="1200" dirty="0"/>
            <a:t> Server</a:t>
          </a:r>
        </a:p>
      </dsp:txBody>
      <dsp:txXfrm>
        <a:off x="137350" y="32857"/>
        <a:ext cx="2601132" cy="1056115"/>
      </dsp:txXfrm>
    </dsp:sp>
    <dsp:sp modelId="{A6FB40D7-8E3A-46CD-8F45-22932D0E48B9}">
      <dsp:nvSpPr>
        <dsp:cNvPr id="0" name=""/>
        <dsp:cNvSpPr/>
      </dsp:nvSpPr>
      <dsp:spPr>
        <a:xfrm>
          <a:off x="2860570" y="0"/>
          <a:ext cx="2393508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SSMS</a:t>
          </a:r>
        </a:p>
      </dsp:txBody>
      <dsp:txXfrm>
        <a:off x="2893427" y="32857"/>
        <a:ext cx="2327794" cy="1056115"/>
      </dsp:txXfrm>
    </dsp:sp>
    <dsp:sp modelId="{0C991DB6-DE4B-4D4A-9D02-B60F566E2801}">
      <dsp:nvSpPr>
        <dsp:cNvPr id="0" name=""/>
        <dsp:cNvSpPr/>
      </dsp:nvSpPr>
      <dsp:spPr>
        <a:xfrm>
          <a:off x="5382275" y="3725"/>
          <a:ext cx="2393508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Other Apps</a:t>
          </a:r>
        </a:p>
      </dsp:txBody>
      <dsp:txXfrm>
        <a:off x="5415132" y="36582"/>
        <a:ext cx="2327794" cy="1056115"/>
      </dsp:txXfrm>
    </dsp:sp>
    <dsp:sp modelId="{767E8046-E973-43B7-AE6F-C9897C7A7926}">
      <dsp:nvSpPr>
        <dsp:cNvPr id="0" name=""/>
        <dsp:cNvSpPr/>
      </dsp:nvSpPr>
      <dsp:spPr>
        <a:xfrm>
          <a:off x="8067160" y="1949014"/>
          <a:ext cx="2417008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 Other Apps on your Host OS</a:t>
          </a:r>
        </a:p>
      </dsp:txBody>
      <dsp:txXfrm>
        <a:off x="8100017" y="1981871"/>
        <a:ext cx="2351294" cy="10561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2799440"/>
          <a:ext cx="10514449" cy="6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Hardware</a:t>
          </a:r>
        </a:p>
      </dsp:txBody>
      <dsp:txXfrm>
        <a:off x="18861" y="2817726"/>
        <a:ext cx="10477877" cy="587759"/>
      </dsp:txXfrm>
    </dsp:sp>
    <dsp:sp modelId="{0ED19D9A-70C1-4337-9C08-6EBE6F56AE21}">
      <dsp:nvSpPr>
        <dsp:cNvPr id="0" name=""/>
        <dsp:cNvSpPr/>
      </dsp:nvSpPr>
      <dsp:spPr>
        <a:xfrm>
          <a:off x="10838" y="2018779"/>
          <a:ext cx="10493923" cy="63258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Host Operating System</a:t>
          </a:r>
        </a:p>
      </dsp:txBody>
      <dsp:txXfrm>
        <a:off x="29366" y="2037307"/>
        <a:ext cx="10456867" cy="595524"/>
      </dsp:txXfrm>
    </dsp:sp>
    <dsp:sp modelId="{878BCE28-8DFD-4D1D-96BB-D83D43368A59}">
      <dsp:nvSpPr>
        <dsp:cNvPr id="0" name=""/>
        <dsp:cNvSpPr/>
      </dsp:nvSpPr>
      <dsp:spPr>
        <a:xfrm>
          <a:off x="10838" y="1009622"/>
          <a:ext cx="3402699" cy="86107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Docker</a:t>
          </a:r>
        </a:p>
      </dsp:txBody>
      <dsp:txXfrm>
        <a:off x="36058" y="1034842"/>
        <a:ext cx="3352259" cy="810635"/>
      </dsp:txXfrm>
    </dsp:sp>
    <dsp:sp modelId="{696EC107-5AD3-4563-A8B4-6D96C9F4D78D}">
      <dsp:nvSpPr>
        <dsp:cNvPr id="0" name=""/>
        <dsp:cNvSpPr/>
      </dsp:nvSpPr>
      <dsp:spPr>
        <a:xfrm>
          <a:off x="10838" y="466"/>
          <a:ext cx="3402699" cy="8610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Ms</a:t>
          </a:r>
          <a:r>
            <a:rPr lang="en-US" sz="2700" kern="1200" dirty="0"/>
            <a:t> </a:t>
          </a:r>
          <a:r>
            <a:rPr lang="en-US" sz="2700" kern="1200" dirty="0" err="1"/>
            <a:t>Sql</a:t>
          </a:r>
          <a:r>
            <a:rPr lang="en-US" sz="2700" kern="1200" dirty="0"/>
            <a:t> Server</a:t>
          </a:r>
        </a:p>
      </dsp:txBody>
      <dsp:txXfrm>
        <a:off x="36058" y="25686"/>
        <a:ext cx="3352259" cy="810635"/>
      </dsp:txXfrm>
    </dsp:sp>
    <dsp:sp modelId="{D9F51B93-A6D1-4247-A026-CA8F838A09F8}">
      <dsp:nvSpPr>
        <dsp:cNvPr id="0" name=""/>
        <dsp:cNvSpPr/>
      </dsp:nvSpPr>
      <dsp:spPr>
        <a:xfrm>
          <a:off x="3556450" y="1009622"/>
          <a:ext cx="3402699" cy="8610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SSMS</a:t>
          </a:r>
        </a:p>
      </dsp:txBody>
      <dsp:txXfrm>
        <a:off x="3581670" y="1034842"/>
        <a:ext cx="3352259" cy="810635"/>
      </dsp:txXfrm>
    </dsp:sp>
    <dsp:sp modelId="{7570C39C-F44D-448C-B130-EBC004010E8A}">
      <dsp:nvSpPr>
        <dsp:cNvPr id="0" name=""/>
        <dsp:cNvSpPr/>
      </dsp:nvSpPr>
      <dsp:spPr>
        <a:xfrm>
          <a:off x="7102062" y="1009622"/>
          <a:ext cx="3402699" cy="8610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Other Apps</a:t>
          </a:r>
        </a:p>
      </dsp:txBody>
      <dsp:txXfrm>
        <a:off x="7127282" y="1034842"/>
        <a:ext cx="3352259" cy="8106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CAE8F-F01F-4B22-86B3-5B52E9206E2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22A7E-8A9A-4984-BB59-FC747CD8945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7D3E1-D362-4858-B04D-7E5A669A9BF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Containers are lighter weight than full virtual operating systems</a:t>
          </a:r>
        </a:p>
      </dsp:txBody>
      <dsp:txXfrm>
        <a:off x="1941716" y="718"/>
        <a:ext cx="4571887" cy="1681139"/>
      </dsp:txXfrm>
    </dsp:sp>
    <dsp:sp modelId="{A5B6A8B1-9A40-42DF-8714-474441429D8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803A7-A297-4D69-9EE5-B98DC77A03F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BE5B2-E65F-44D7-9532-C30DEB3070A3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Docker containers are built of a collection of very small images, so new commits are small.</a:t>
          </a:r>
        </a:p>
      </dsp:txBody>
      <dsp:txXfrm>
        <a:off x="1941716" y="2102143"/>
        <a:ext cx="4571887" cy="1681139"/>
      </dsp:txXfrm>
    </dsp:sp>
    <dsp:sp modelId="{B5E8B6DB-0B6D-42A4-90C3-8B783E7CCFC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840F8-3873-4BB7-B602-062CD9FD339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660CA-D1D3-4527-86D0-E6C9D7E5A5E4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Images can be pushed to remote repos (Docker Hub, Azure Container Registry, </a:t>
          </a:r>
          <a:r>
            <a:rPr lang="en-US" sz="2300" kern="1200" dirty="0" err="1"/>
            <a:t>etc</a:t>
          </a:r>
          <a:r>
            <a:rPr lang="en-US" sz="2300" kern="1200" dirty="0"/>
            <a:t>) for sharing</a:t>
          </a:r>
        </a:p>
      </dsp:txBody>
      <dsp:txXfrm>
        <a:off x="1941716" y="4203567"/>
        <a:ext cx="4571887" cy="16811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D3FDC-F3B0-426A-A0A9-542BA48D0CDA}">
      <dsp:nvSpPr>
        <dsp:cNvPr id="0" name=""/>
        <dsp:cNvSpPr/>
      </dsp:nvSpPr>
      <dsp:spPr>
        <a:xfrm>
          <a:off x="0" y="761832"/>
          <a:ext cx="6513603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Available for Windows 10 64-bit Pro, Enterprise, or Education (Build 15063 or later)</a:t>
          </a:r>
        </a:p>
      </dsp:txBody>
      <dsp:txXfrm>
        <a:off x="50489" y="812321"/>
        <a:ext cx="6412625" cy="933302"/>
      </dsp:txXfrm>
    </dsp:sp>
    <dsp:sp modelId="{61CA2C19-705A-4401-95E3-052C6157187D}">
      <dsp:nvSpPr>
        <dsp:cNvPr id="0" name=""/>
        <dsp:cNvSpPr/>
      </dsp:nvSpPr>
      <dsp:spPr>
        <a:xfrm>
          <a:off x="0" y="1870993"/>
          <a:ext cx="6513603" cy="10342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Hyper-V and Containers features must be enabled</a:t>
          </a:r>
        </a:p>
      </dsp:txBody>
      <dsp:txXfrm>
        <a:off x="50489" y="1921482"/>
        <a:ext cx="6412625" cy="933302"/>
      </dsp:txXfrm>
    </dsp:sp>
    <dsp:sp modelId="{96D891DE-7105-437A-B642-7D98D32D0AA1}">
      <dsp:nvSpPr>
        <dsp:cNvPr id="0" name=""/>
        <dsp:cNvSpPr/>
      </dsp:nvSpPr>
      <dsp:spPr>
        <a:xfrm>
          <a:off x="0" y="2980153"/>
          <a:ext cx="6513603" cy="10342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https://docs.docker.com/docker-for-windows/install/</a:t>
          </a:r>
        </a:p>
      </dsp:txBody>
      <dsp:txXfrm>
        <a:off x="50489" y="3030642"/>
        <a:ext cx="6412625" cy="933302"/>
      </dsp:txXfrm>
    </dsp:sp>
    <dsp:sp modelId="{257E27F3-6BBA-4578-A85A-F240B24C2DB0}">
      <dsp:nvSpPr>
        <dsp:cNvPr id="0" name=""/>
        <dsp:cNvSpPr/>
      </dsp:nvSpPr>
      <dsp:spPr>
        <a:xfrm>
          <a:off x="0" y="4089313"/>
          <a:ext cx="6513603" cy="1034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Cross-platform.  Run Linux apps on Windows.</a:t>
          </a:r>
        </a:p>
      </dsp:txBody>
      <dsp:txXfrm>
        <a:off x="50489" y="4139802"/>
        <a:ext cx="6412625" cy="9333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4B38D-5AF6-4266-AED2-20DF1D28C37B}">
      <dsp:nvSpPr>
        <dsp:cNvPr id="0" name=""/>
        <dsp:cNvSpPr/>
      </dsp:nvSpPr>
      <dsp:spPr>
        <a:xfrm>
          <a:off x="157178" y="1155198"/>
          <a:ext cx="1307447" cy="13074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EEA49-CED5-4826-9C74-E4995C3AA110}">
      <dsp:nvSpPr>
        <dsp:cNvPr id="0" name=""/>
        <dsp:cNvSpPr/>
      </dsp:nvSpPr>
      <dsp:spPr>
        <a:xfrm>
          <a:off x="431742" y="1429762"/>
          <a:ext cx="758319" cy="758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1FFCA-0C77-4400-AAD1-F2F6F315C2F9}">
      <dsp:nvSpPr>
        <dsp:cNvPr id="0" name=""/>
        <dsp:cNvSpPr/>
      </dsp:nvSpPr>
      <dsp:spPr>
        <a:xfrm>
          <a:off x="1744792" y="1155198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hlinkClick xmlns:r="http://schemas.openxmlformats.org/officeDocument/2006/relationships" r:id="rId3"/>
            </a:rPr>
            <a:t>https://hub.docker.com</a:t>
          </a:r>
          <a:endParaRPr lang="en-US" sz="2000" kern="1200" dirty="0"/>
        </a:p>
      </dsp:txBody>
      <dsp:txXfrm>
        <a:off x="1744792" y="1155198"/>
        <a:ext cx="3081839" cy="1307447"/>
      </dsp:txXfrm>
    </dsp:sp>
    <dsp:sp modelId="{0CA1A94E-EE44-4840-8EBB-626B7A686EBE}">
      <dsp:nvSpPr>
        <dsp:cNvPr id="0" name=""/>
        <dsp:cNvSpPr/>
      </dsp:nvSpPr>
      <dsp:spPr>
        <a:xfrm>
          <a:off x="5363619" y="1155198"/>
          <a:ext cx="1307447" cy="13074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D7876-0D6F-462A-B536-81782AAC21CC}">
      <dsp:nvSpPr>
        <dsp:cNvPr id="0" name=""/>
        <dsp:cNvSpPr/>
      </dsp:nvSpPr>
      <dsp:spPr>
        <a:xfrm>
          <a:off x="5638183" y="1429762"/>
          <a:ext cx="758319" cy="75831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9256F-78FC-4EA2-8ACB-2CCBCCBA0340}">
      <dsp:nvSpPr>
        <dsp:cNvPr id="0" name=""/>
        <dsp:cNvSpPr/>
      </dsp:nvSpPr>
      <dsp:spPr>
        <a:xfrm>
          <a:off x="6951233" y="1155198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linkClick xmlns:r="http://schemas.openxmlformats.org/officeDocument/2006/relationships" r:id="rId6"/>
            </a:rPr>
            <a:t>https://github.com/Microsoft/mssql-docker</a:t>
          </a:r>
          <a:endParaRPr lang="en-US" sz="1600" kern="1200" dirty="0"/>
        </a:p>
      </dsp:txBody>
      <dsp:txXfrm>
        <a:off x="6951233" y="1155198"/>
        <a:ext cx="3081839" cy="1307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9171-247E-4A1A-BA1B-AAD2AD5B7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B436D-9951-4808-8AEF-BBAE4A189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2311-6AA4-4103-87AF-94D859DB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E143-151E-402D-AA75-110BE933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CBFA-5F59-427F-879F-917D361D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1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4650-9637-47C3-8B42-C0007110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D223D-DDC0-4830-BE61-1674CF66C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36C1B-0709-4C49-94D6-6EA71ABA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61D8-C7E9-4D58-8CFB-E50A5513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2CA3D-EFD7-4F07-A91E-B4F5576B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367D9-539F-4357-BE0C-7D9A38FCE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24E05-4A37-4E07-8DB6-AFE6CCBE1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6F7A-18A9-4D91-9C1D-05AC6687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0FC40-4F8A-4CE4-8ED4-233449A5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CFF6-3370-48F6-9828-50F5F3D3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BCFD-6A72-4479-B3CA-F78F98F8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66AE-8316-483E-82EC-BE44F7B9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5DB0-37D2-48BE-AB29-DEDAAB47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6B08-5C26-450B-96F2-932BC009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33CE-1A63-4BEC-91F9-D33C6903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BC06-2BD9-44B6-9BBE-51BBF049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B6145-1C56-4720-BA29-E93EABD93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EBB64-34F9-45AE-B68D-47E13413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1D488-2120-4D60-94C4-36596CC0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EA22-C07E-4497-9375-B709983C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2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D391-5B77-46E8-8E54-3EAB8F54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0ABD-2146-40BA-AAC4-85D1BBD96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3BD3E-C153-46FF-ABE9-8B56F84A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B633A-F228-48C8-87F1-0CC7E841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F5073-8982-4570-8825-A90FD6D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05496-8C52-4B07-95C6-816BBE55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BD4F-51AD-4FAA-892A-16C6CBB0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C7064-78E4-4389-90F8-78835F41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0167D-1CF6-4B20-86C7-9268982B8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5EB0B-9FA1-40F3-AA05-9EA4D101D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98F9C-2287-461C-8B95-C2CA5BA5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9B8FC-C065-4BBF-94A8-4EFC4576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B8E2E-8460-4605-A4FD-9ACEC0ED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E8C37-5DA2-4EFD-AFA3-4F2F165A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1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67F3-23D7-488D-A6A2-3213F321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4530D-84E7-4CD8-A5F9-3DC78DBA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C162D-26CA-4FC5-9A88-B4961030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6819B-71E2-49DA-A6FB-38BFA1D4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320A3-4818-4B92-B75A-18FB733E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EB351-F7F2-4912-8876-427F66B8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C2782-D16B-4B50-BFB6-D1F18372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8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1D39-678D-4FC1-94E1-CDD2620D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8C650-1046-4266-ACCF-7D50C58B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55018-66E4-495D-885B-C6BDED812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BAAC1-1388-4149-96D4-6E838A7E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3C3DC-5849-4F9E-AB3E-E19E5B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41652-EACD-4BF8-B799-E6FAB6BA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2D5B-2822-4E35-A728-75DFBB01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C8137-D83A-4017-B4F0-452531C58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D26FC-4EBE-4C81-8E3A-F5FF1B3B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08AE5-6B7C-4124-BDAA-C2A0C21B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7CD6-2EDC-4022-AE6D-3DE4738F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26B61-CC27-4AEC-817E-EA56FDB5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8D905-FF7A-489D-BD52-60198158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804D-979E-4ED6-B57E-99278443E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B267-BFF8-4B10-8408-975E9524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7283B-F0A5-4202-AA1A-3796A1F2E44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CB9A9-C0ED-4F87-863D-17B79E94D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4E97-25CD-4376-AB1C-4E7EC4C2C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7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wsl-tech-preview/" TargetMode="External"/><Relationship Id="rId2" Type="http://schemas.openxmlformats.org/officeDocument/2006/relationships/hyperlink" Target="https://docs.microsoft.com/en-us/windows/wsl/install-win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18CF8-EC34-4242-8199-6DD128BFC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 Better Way to Run </a:t>
            </a:r>
            <a:r>
              <a:rPr lang="en-US" sz="4000" dirty="0" err="1">
                <a:solidFill>
                  <a:srgbClr val="FFFFFF"/>
                </a:solidFill>
              </a:rPr>
              <a:t>MsSql</a:t>
            </a:r>
            <a:br>
              <a:rPr lang="en-US" sz="2300" dirty="0">
                <a:solidFill>
                  <a:srgbClr val="FFFFFF"/>
                </a:solidFill>
              </a:rPr>
            </a:b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C14F6-1274-4FB6-8E4A-95C4A881D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Can You Believe This is Even Possible?!?!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C1E6124-C6BB-4C0D-9897-7CD5C8E1D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827352"/>
            <a:ext cx="6553545" cy="32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8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AFB3-C92A-4C4F-84E4-558BFE73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Free Docker Images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B73FA21-E118-4769-A8BE-3DED656FD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947148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1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0BE51-AE83-40BA-A53D-0F5585E3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Running </a:t>
            </a:r>
            <a:r>
              <a:rPr lang="en-US" dirty="0" err="1">
                <a:solidFill>
                  <a:schemeClr val="accent1"/>
                </a:solidFill>
              </a:rPr>
              <a:t>MsSql</a:t>
            </a:r>
            <a:r>
              <a:rPr lang="en-US" dirty="0">
                <a:solidFill>
                  <a:schemeClr val="accent1"/>
                </a:solidFill>
              </a:rPr>
              <a:t> Server Locally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490A953-A8A8-4B86-BA92-DDF9F0FCA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1. Install Docker for Windows and all prerequisites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2. Pull the mssql-for-linux image</a:t>
            </a:r>
          </a:p>
          <a:p>
            <a:pPr marL="0" indent="0">
              <a:buNone/>
            </a:pPr>
            <a:r>
              <a:rPr lang="en-US" sz="2000" i="1">
                <a:highlight>
                  <a:srgbClr val="C0C0C0"/>
                </a:highlight>
                <a:latin typeface="Cascadia Code" panose="00000509000000000000" pitchFamily="49" charset="0"/>
              </a:rPr>
              <a:t>docker pull mcr.microsoft.com/mssql/server:2019-GA-ubuntu-16.04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3. Run the image</a:t>
            </a:r>
          </a:p>
          <a:p>
            <a:pPr marL="0" indent="0">
              <a:buNone/>
            </a:pPr>
            <a:r>
              <a:rPr lang="en-US" sz="2000" i="1">
                <a:highlight>
                  <a:srgbClr val="C0C0C0"/>
                </a:highlight>
                <a:latin typeface="Cascadia Code" panose="00000509000000000000" pitchFamily="49" charset="0"/>
              </a:rPr>
              <a:t>docker run -e "ACCEPT_EULA=Y" -e “SA_PASSWORD=&lt;YourStrong@Passw0rd&gt;" -p 1433:1433 --name sql1   -d mcr.microsoft.com/mssql/server:2019-GA-ubuntu-16.04</a:t>
            </a:r>
          </a:p>
          <a:p>
            <a:pPr marL="0" indent="0">
              <a:buNone/>
            </a:pPr>
            <a:endParaRPr lang="en-US" sz="2000" i="1">
              <a:latin typeface="Cascadia Code" panose="00000509000000000000" pitchFamily="49" charset="0"/>
            </a:endParaRPr>
          </a:p>
          <a:p>
            <a:pPr marL="0" indent="0">
              <a:buNone/>
            </a:pPr>
            <a:r>
              <a:rPr lang="en-US" sz="2000"/>
              <a:t>4. Connect with your favorite management app</a:t>
            </a:r>
          </a:p>
        </p:txBody>
      </p:sp>
    </p:spTree>
    <p:extLst>
      <p:ext uri="{BB962C8B-B14F-4D97-AF65-F5344CB8AC3E}">
        <p14:creationId xmlns:p14="http://schemas.microsoft.com/office/powerpoint/2010/main" val="283560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8206F-F785-49FC-AF4A-321CABA05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E2296-95AA-4975-BEE0-56A7C1EE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0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94A0-0F46-4D9A-AF1E-A9E6EC8E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4" y="378857"/>
            <a:ext cx="10515600" cy="1325563"/>
          </a:xfrm>
        </p:spPr>
        <p:txBody>
          <a:bodyPr/>
          <a:lstStyle/>
          <a:p>
            <a:r>
              <a:rPr lang="en-US" dirty="0"/>
              <a:t>Special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C23C-988E-4412-A1C7-B2805F9A9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68"/>
            <a:ext cx="5589233" cy="455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Networking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DC4405-A413-4D73-8381-15433E79E1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575358"/>
              </p:ext>
            </p:extLst>
          </p:nvPr>
        </p:nvGraphicFramePr>
        <p:xfrm>
          <a:off x="838200" y="1541768"/>
          <a:ext cx="10515600" cy="2023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8B4F7B-ADF4-4B08-B351-37705B4BFA5A}"/>
              </a:ext>
            </a:extLst>
          </p:cNvPr>
          <p:cNvSpPr txBox="1">
            <a:spLocks/>
          </p:cNvSpPr>
          <p:nvPr/>
        </p:nvSpPr>
        <p:spPr>
          <a:xfrm>
            <a:off x="838200" y="4097892"/>
            <a:ext cx="10515600" cy="14595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Volume Mounts</a:t>
            </a:r>
          </a:p>
          <a:p>
            <a:pPr marL="457200" lvl="1" indent="0">
              <a:buNone/>
            </a:pPr>
            <a:r>
              <a:rPr lang="en-US" dirty="0"/>
              <a:t>Shared between Host OS and container</a:t>
            </a:r>
          </a:p>
          <a:p>
            <a:pPr marL="457200" lvl="1" indent="0">
              <a:buNone/>
            </a:pPr>
            <a:r>
              <a:rPr lang="en-US" dirty="0"/>
              <a:t>Allows for data persistence when containers are dropped</a:t>
            </a:r>
          </a:p>
          <a:p>
            <a:pPr marL="457200" lvl="1" indent="0">
              <a:buNone/>
            </a:pPr>
            <a:r>
              <a:rPr lang="en-US" dirty="0"/>
              <a:t>Watch for AV or Firewall tools that might block this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2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0031-2FE0-4A73-8872-2C9DA516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EE8F-7256-414C-BA14-F86BFB2D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Tools</a:t>
            </a:r>
          </a:p>
          <a:p>
            <a:pPr lvl="1"/>
            <a:r>
              <a:rPr lang="en-US" dirty="0"/>
              <a:t>Build image with all your tooling in it, save the image, and use it anywhere on any system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Testing Environments</a:t>
            </a:r>
          </a:p>
          <a:p>
            <a:pPr lvl="1"/>
            <a:r>
              <a:rPr lang="en-US" dirty="0"/>
              <a:t>When you drop and remove a container, IT’S GONE!!  No more cleanup tasks necessary.</a:t>
            </a:r>
          </a:p>
          <a:p>
            <a:endParaRPr lang="en-US" dirty="0"/>
          </a:p>
          <a:p>
            <a:r>
              <a:rPr lang="en-US" dirty="0"/>
              <a:t>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1007305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11A0-B7EB-4BFD-937C-39ABB1FE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More Fun Things</a:t>
            </a:r>
          </a:p>
        </p:txBody>
      </p:sp>
      <p:cxnSp>
        <p:nvCxnSpPr>
          <p:cNvPr id="16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7357-D4FE-4E84-A27B-ED20FE5D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/>
              <a:t>Windows Subsystem for Linux</a:t>
            </a:r>
          </a:p>
          <a:p>
            <a:pPr marL="457200" lvl="1" indent="0">
              <a:buNone/>
            </a:pPr>
            <a:r>
              <a:rPr lang="en-US" sz="1800">
                <a:hlinkClick r:id="rId2"/>
              </a:rPr>
              <a:t>https://docs.microsoft.com/en-us/windows/wsl/install-win10</a:t>
            </a:r>
            <a:endParaRPr lang="en-US" sz="1800"/>
          </a:p>
          <a:p>
            <a:endParaRPr lang="en-US" sz="1800"/>
          </a:p>
          <a:p>
            <a:r>
              <a:rPr lang="en-US" sz="1800"/>
              <a:t>Docker Integration with WSL</a:t>
            </a:r>
          </a:p>
          <a:p>
            <a:pPr marL="457200" lvl="1" indent="0">
              <a:buNone/>
            </a:pPr>
            <a:r>
              <a:rPr lang="en-US" sz="1800">
                <a:hlinkClick r:id="rId3"/>
              </a:rPr>
              <a:t>https://docs.docker.com/docker-for-windows/wsl-tech-preview/</a:t>
            </a:r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marL="457200" lvl="1" indent="0">
              <a:buNone/>
            </a:pPr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FEA5C-BB1E-4223-BE2B-45828B83B3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6" r="1249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625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AE178-AE78-4537-BA2C-C244E450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8B5E04-62D9-4E0B-82E6-BF759EC6D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4428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04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D7FB2-FA1F-465B-A729-D41DB2FF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Points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73914F7-F9C8-4160-B416-0B6A09B97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4198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45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E2296-95AA-4975-BEE0-56A7C1EE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How’s it work?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AD14E5-495B-419D-839A-A35ECB1CD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5610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859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FBE1-F272-4394-BFC4-4F02BD4F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Probably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28A908-15E0-4FF8-88A4-310859C58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3226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31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FBE1-F272-4394-BFC4-4F02BD4F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You Might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28A908-15E0-4FF8-88A4-310859C58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7955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37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2043-9AD5-4D63-B2E9-C782678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Docker: A New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3A20-CA62-4AF7-8638-ED7267F2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7361" cy="2551066"/>
          </a:xfrm>
        </p:spPr>
        <p:txBody>
          <a:bodyPr>
            <a:normAutofit/>
          </a:bodyPr>
          <a:lstStyle/>
          <a:p>
            <a:r>
              <a:rPr lang="en-US" sz="2000" dirty="0"/>
              <a:t>Adds an abstraction layer between your operating system and your apps</a:t>
            </a:r>
          </a:p>
          <a:p>
            <a:r>
              <a:rPr lang="en-US" sz="2000" dirty="0"/>
              <a:t>Still allows other apps on the host OS that can interact with what is running in Docker</a:t>
            </a:r>
          </a:p>
          <a:p>
            <a:endParaRPr lang="en-US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52C32B-E62B-4CC5-9479-CDE0A7D6CB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620144"/>
              </p:ext>
            </p:extLst>
          </p:nvPr>
        </p:nvGraphicFramePr>
        <p:xfrm>
          <a:off x="766440" y="2752725"/>
          <a:ext cx="10515600" cy="3424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01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B9574-86D6-49FE-AF2F-98D4445C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switch?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3EA16D2-B18C-400F-8616-ABE52A2A5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61743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20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22472-C68A-4079-8C3E-093A0F79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Docker Support on Windows 10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CB34AE-376D-4EDA-A838-E71FDDA4D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049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27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480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Cascadia Code</vt:lpstr>
      <vt:lpstr>Office Theme</vt:lpstr>
      <vt:lpstr>A Better Way to Run MsSql </vt:lpstr>
      <vt:lpstr>About Me</vt:lpstr>
      <vt:lpstr>The Points</vt:lpstr>
      <vt:lpstr>How’s it work?</vt:lpstr>
      <vt:lpstr>How You Probably Work</vt:lpstr>
      <vt:lpstr>Another Way You Might Work</vt:lpstr>
      <vt:lpstr>Docker: A New Way</vt:lpstr>
      <vt:lpstr>Why switch?</vt:lpstr>
      <vt:lpstr>Docker Support on Windows 10</vt:lpstr>
      <vt:lpstr>Free Docker Images</vt:lpstr>
      <vt:lpstr>Running MsSql Server Locally</vt:lpstr>
      <vt:lpstr>Demo</vt:lpstr>
      <vt:lpstr>Special Considerations</vt:lpstr>
      <vt:lpstr>More Uses</vt:lpstr>
      <vt:lpstr>More Fun Things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 Better Way to Run MsSql </dc:title>
  <dc:creator>Smith, Christopher (NonEmp)</dc:creator>
  <cp:lastModifiedBy>Smith, Christopher (NonEmp)</cp:lastModifiedBy>
  <cp:revision>8</cp:revision>
  <dcterms:created xsi:type="dcterms:W3CDTF">2020-01-14T00:18:30Z</dcterms:created>
  <dcterms:modified xsi:type="dcterms:W3CDTF">2020-05-06T14:21:36Z</dcterms:modified>
</cp:coreProperties>
</file>