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71" r:id="rId9"/>
    <p:sldId id="267" r:id="rId10"/>
    <p:sldId id="266" r:id="rId11"/>
    <p:sldId id="259" r:id="rId12"/>
    <p:sldId id="270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67372" autoAdjust="0"/>
  </p:normalViewPr>
  <p:slideViewPr>
    <p:cSldViewPr snapToGrid="0">
      <p:cViewPr varScale="1">
        <p:scale>
          <a:sx n="58" d="100"/>
          <a:sy n="58" d="100"/>
        </p:scale>
        <p:origin x="15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06"/>
    </p:cViewPr>
  </p:sorterViewPr>
  <p:notesViewPr>
    <p:cSldViewPr snapToGrid="0">
      <p:cViewPr varScale="1">
        <p:scale>
          <a:sx n="42" d="100"/>
          <a:sy n="42" d="100"/>
        </p:scale>
        <p:origin x="2501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://commons.wikimedia.org/wiki/File:Hamster_in_hand.jpg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hyperlink" Target="https://hub.docker.com/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://commons.wikimedia.org/wiki/File:Hamster_in_hand.jpg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chlsmith@outlook.com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/>
            <a:t>The basics how to run Docker containers locally on Windows 10.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/>
            <a:t>How to get Sql Server for Linux running on it.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/>
            <a:t>How to connect to it locally for your development needs.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MS </a:t>
          </a:r>
          <a:r>
            <a:rPr lang="en-US" dirty="0" err="1"/>
            <a:t>Sql</a:t>
          </a:r>
          <a:r>
            <a:rPr lang="en-US" dirty="0"/>
            <a:t> Server (Dev Edition)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BED1003C-C792-48F5-9F56-9507302DF627}" type="pres">
      <dgm:prSet presAssocID="{33F79846-15F7-49DB-A281-C56C9C82C88C}" presName="horzThree" presStyleCnt="0"/>
      <dgm:spPr/>
    </dgm:pt>
    <dgm:pt modelId="{DBCFC4AE-CCE8-492B-B547-562863196722}" type="pres">
      <dgm:prSet presAssocID="{118309AC-7A8C-4C2D-98D4-7876EA38DF6D}" presName="sibSpaceThree" presStyleCnt="0"/>
      <dgm:spPr/>
    </dgm:pt>
    <dgm:pt modelId="{BBC5C99A-F8F2-411F-A422-E299CC429B4D}" type="pres">
      <dgm:prSet presAssocID="{3034ACC7-8337-4785-AC7B-77729760D0C0}" presName="vertThree" presStyleCnt="0"/>
      <dgm:spPr/>
    </dgm:pt>
    <dgm:pt modelId="{6EFC800A-239C-4C13-9DC9-9050148BCEA0}" type="pres">
      <dgm:prSet presAssocID="{3034ACC7-8337-4785-AC7B-77729760D0C0}" presName="txThree" presStyleLbl="node3" presStyleIdx="1" presStyleCnt="3">
        <dgm:presLayoutVars>
          <dgm:chPref val="3"/>
        </dgm:presLayoutVars>
      </dgm:prSet>
      <dgm:spPr/>
    </dgm:pt>
    <dgm:pt modelId="{8AFE5C95-EF1B-4663-B185-0059069B474A}" type="pres">
      <dgm:prSet presAssocID="{3034ACC7-8337-4785-AC7B-77729760D0C0}" presName="horzThree" presStyleCnt="0"/>
      <dgm:spPr/>
    </dgm:pt>
    <dgm:pt modelId="{19951339-8202-4A19-894F-57417D0FBE91}" type="pres">
      <dgm:prSet presAssocID="{EB393E6E-3481-4E4D-81B3-1FD338D92532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165C999-9249-4F48-AE9F-2EBB4BFC6413}" type="pres">
      <dgm:prSet presAssocID="{5EA97F0D-A22C-4E31-8794-E5A3FE1B19B0}" presName="horzThree" presStyleCnt="0"/>
      <dgm:spPr/>
    </dgm:pt>
  </dgm:ptLst>
  <dgm:cxnLst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5D30724B-4124-49C6-ABD4-5DCEDFE33FDB}" type="presOf" srcId="{3034ACC7-8337-4785-AC7B-77729760D0C0}" destId="{6EFC800A-239C-4C13-9DC9-9050148BCEA0}" srcOrd="0" destOrd="0" presId="urn:microsoft.com/office/officeart/2005/8/layout/architecture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5A8ED698-EE2B-4775-AD99-2DF6EA4CE5F3}" srcId="{89B392D9-0CB7-4ED6-B3A2-3C9C5EF15811}" destId="{3034ACC7-8337-4785-AC7B-77729760D0C0}" srcOrd="1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63D8FB9B-A3E1-412F-B9D9-26BB0D3C1F46}" type="presOf" srcId="{5EA97F0D-A22C-4E31-8794-E5A3FE1B19B0}" destId="{542A4C29-DB3D-4D5C-B6BD-1259BE445AB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843136A9-4F06-4B60-905A-4D27154CCEBE}" type="presParOf" srcId="{E1D0EFFB-1A16-46DC-AF9A-6CE326223804}" destId="{BED1003C-C792-48F5-9F56-9507302DF627}" srcOrd="1" destOrd="0" presId="urn:microsoft.com/office/officeart/2005/8/layout/architecture"/>
    <dgm:cxn modelId="{776581F1-9D84-4999-A204-2705B7471123}" type="presParOf" srcId="{71BA4ECC-8903-4B6C-9DC8-1EB85A226DE2}" destId="{DBCFC4AE-CCE8-492B-B547-562863196722}" srcOrd="1" destOrd="0" presId="urn:microsoft.com/office/officeart/2005/8/layout/architecture"/>
    <dgm:cxn modelId="{EF491AAB-BD1A-4F46-A48B-BA224C78DB1A}" type="presParOf" srcId="{71BA4ECC-8903-4B6C-9DC8-1EB85A226DE2}" destId="{BBC5C99A-F8F2-411F-A422-E299CC429B4D}" srcOrd="2" destOrd="0" presId="urn:microsoft.com/office/officeart/2005/8/layout/architecture"/>
    <dgm:cxn modelId="{D7D9286D-7FBD-4637-A963-6A1BAFB8BE5C}" type="presParOf" srcId="{BBC5C99A-F8F2-411F-A422-E299CC429B4D}" destId="{6EFC800A-239C-4C13-9DC9-9050148BCEA0}" srcOrd="0" destOrd="0" presId="urn:microsoft.com/office/officeart/2005/8/layout/architecture"/>
    <dgm:cxn modelId="{44767B8A-E28F-4663-9995-DA97210CE892}" type="presParOf" srcId="{BBC5C99A-F8F2-411F-A422-E299CC429B4D}" destId="{8AFE5C95-EF1B-4663-B185-0059069B474A}" srcOrd="1" destOrd="0" presId="urn:microsoft.com/office/officeart/2005/8/layout/architecture"/>
    <dgm:cxn modelId="{F2ACB439-3F02-4B4E-892E-DE39184F10EA}" type="presParOf" srcId="{71BA4ECC-8903-4B6C-9DC8-1EB85A226DE2}" destId="{19951339-8202-4A19-894F-57417D0FBE91}" srcOrd="3" destOrd="0" presId="urn:microsoft.com/office/officeart/2005/8/layout/architecture"/>
    <dgm:cxn modelId="{C9C96316-3BBE-4571-8AE5-F13B6D15B637}" type="presParOf" srcId="{71BA4ECC-8903-4B6C-9DC8-1EB85A226DE2}" destId="{9A9D8EA4-F138-4532-8FEF-E4F1BD67F468}" srcOrd="4" destOrd="0" presId="urn:microsoft.com/office/officeart/2005/8/layout/architecture"/>
    <dgm:cxn modelId="{B4A644C2-8FB3-49AB-8892-AC7F79EC591C}" type="presParOf" srcId="{9A9D8EA4-F138-4532-8FEF-E4F1BD67F468}" destId="{542A4C29-DB3D-4D5C-B6BD-1259BE445AB1}" srcOrd="0" destOrd="0" presId="urn:microsoft.com/office/officeart/2005/8/layout/architecture"/>
    <dgm:cxn modelId="{0DEDA2B2-CF3A-42C6-98FE-25FA33EECB40}" type="presParOf" srcId="{9A9D8EA4-F138-4532-8FEF-E4F1BD67F468}" destId="{9165C999-9249-4F48-AE9F-2EBB4BFC641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Some Virtualization App (VirtualBox or </a:t>
          </a:r>
          <a:r>
            <a:rPr lang="en-US" dirty="0" err="1"/>
            <a:t>Vmware</a:t>
          </a:r>
          <a:r>
            <a:rPr lang="en-US" dirty="0"/>
            <a:t> or Hyper-V)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Virtual Operating System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7A511D62-C4F2-4B02-81D2-8B4CD661FA6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Some Other Apps on your Host OS</a:t>
          </a:r>
        </a:p>
      </dgm:t>
    </dgm:pt>
    <dgm:pt modelId="{14F1D5D0-EBF1-4604-883C-A64A9BA93F0D}" type="parTrans" cxnId="{751A9E12-5A02-4AC2-A6DA-ED5881EB3527}">
      <dgm:prSet/>
      <dgm:spPr/>
      <dgm:t>
        <a:bodyPr/>
        <a:lstStyle/>
        <a:p>
          <a:endParaRPr lang="en-US"/>
        </a:p>
      </dgm:t>
    </dgm:pt>
    <dgm:pt modelId="{42BC6A06-98F0-4C86-A8ED-792078264DCE}" type="sibTrans" cxnId="{751A9E12-5A02-4AC2-A6DA-ED5881EB3527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2" custScaleY="75361">
        <dgm:presLayoutVars>
          <dgm:chPref val="3"/>
        </dgm:presLayoutVars>
      </dgm:prSet>
      <dgm:spPr/>
    </dgm:pt>
    <dgm:pt modelId="{9CFDE9F7-8413-4DB5-ADA4-9A3399993499}" type="pres">
      <dgm:prSet presAssocID="{33F79846-15F7-49DB-A281-C56C9C82C88C}" presName="parTransThree" presStyleCnt="0"/>
      <dgm:spPr/>
    </dgm:pt>
    <dgm:pt modelId="{BED1003C-C792-48F5-9F56-9507302DF627}" type="pres">
      <dgm:prSet presAssocID="{33F79846-15F7-49DB-A281-C56C9C82C88C}" presName="horzThree" presStyleCnt="0"/>
      <dgm:spPr/>
    </dgm:pt>
    <dgm:pt modelId="{8266068D-7958-4136-9018-3204A6A87572}" type="pres">
      <dgm:prSet presAssocID="{3034ACC7-8337-4785-AC7B-77729760D0C0}" presName="vertFour" presStyleCnt="0">
        <dgm:presLayoutVars>
          <dgm:chPref val="3"/>
        </dgm:presLayoutVars>
      </dgm:prSet>
      <dgm:spPr/>
    </dgm:pt>
    <dgm:pt modelId="{F8C9B134-07E9-473F-B414-0651424A8344}" type="pres">
      <dgm:prSet presAssocID="{3034ACC7-8337-4785-AC7B-77729760D0C0}" presName="txFour" presStyleLbl="node4" presStyleIdx="0" presStyleCnt="4" custScaleX="104008" custScaleY="70976">
        <dgm:presLayoutVars>
          <dgm:chPref val="3"/>
        </dgm:presLayoutVars>
      </dgm:prSet>
      <dgm:spPr/>
    </dgm:pt>
    <dgm:pt modelId="{159B4345-7BEE-4FFF-8AFE-E206E39A7082}" type="pres">
      <dgm:prSet presAssocID="{3034ACC7-8337-4785-AC7B-77729760D0C0}" presName="parTransFour" presStyleCnt="0"/>
      <dgm:spPr/>
    </dgm:pt>
    <dgm:pt modelId="{B8A70BFE-91E7-4788-B603-D3FD9749F55B}" type="pres">
      <dgm:prSet presAssocID="{3034ACC7-8337-4785-AC7B-77729760D0C0}" presName="horzFour" presStyleCnt="0"/>
      <dgm:spPr/>
    </dgm:pt>
    <dgm:pt modelId="{A1E9CAA2-6AB6-43DA-BA52-3630AAE01FA8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46C7B01B-3F93-41D8-911F-0624803D5A34}" type="pres">
      <dgm:prSet presAssocID="{AF94F177-49EC-4212-A9BB-AC2829D20F49}" presName="txFour" presStyleLbl="node4" presStyleIdx="1" presStyleCnt="4" custScaleX="111420" custLinFactNeighborX="-4884" custLinFactNeighborY="-2547">
        <dgm:presLayoutVars>
          <dgm:chPref val="3"/>
        </dgm:presLayoutVars>
      </dgm:prSet>
      <dgm:spPr/>
    </dgm:pt>
    <dgm:pt modelId="{E185A238-9F3B-4A61-B983-C69C0D77E9AE}" type="pres">
      <dgm:prSet presAssocID="{AF94F177-49EC-4212-A9BB-AC2829D20F49}" presName="horzFour" presStyleCnt="0"/>
      <dgm:spPr/>
    </dgm:pt>
    <dgm:pt modelId="{40F29B31-47F4-4307-8B34-9CAB55525F6B}" type="pres">
      <dgm:prSet presAssocID="{5BE403E2-BF04-4404-A1B5-34C865511868}" presName="sibSpaceFour" presStyleCnt="0"/>
      <dgm:spPr/>
    </dgm:pt>
    <dgm:pt modelId="{98251FD2-FDC5-46EF-8453-C3732F0664F1}" type="pres">
      <dgm:prSet presAssocID="{4B494253-EC8C-4868-A010-527217577846}" presName="vertFour" presStyleCnt="0">
        <dgm:presLayoutVars>
          <dgm:chPref val="3"/>
        </dgm:presLayoutVars>
      </dgm:prSet>
      <dgm:spPr/>
    </dgm:pt>
    <dgm:pt modelId="{A6FB40D7-8E3A-46CD-8F45-22932D0E48B9}" type="pres">
      <dgm:prSet presAssocID="{4B494253-EC8C-4868-A010-527217577846}" presName="txFour" presStyleLbl="node4" presStyleIdx="2" presStyleCnt="4" custLinFactNeighborX="-3256" custLinFactNeighborY="-2547">
        <dgm:presLayoutVars>
          <dgm:chPref val="3"/>
        </dgm:presLayoutVars>
      </dgm:prSet>
      <dgm:spPr/>
    </dgm:pt>
    <dgm:pt modelId="{C0ACBF4C-F3B2-4134-AEA3-29CB3AE6D5B1}" type="pres">
      <dgm:prSet presAssocID="{4B494253-EC8C-4868-A010-527217577846}" presName="horzFour" presStyleCnt="0"/>
      <dgm:spPr/>
    </dgm:pt>
    <dgm:pt modelId="{0F767F7F-4E8F-4613-8E2B-D7E6F58EB100}" type="pres">
      <dgm:prSet presAssocID="{B4E28931-3881-4CE5-91A3-73CA0E65FCC2}" presName="sibSpaceFour" presStyleCnt="0"/>
      <dgm:spPr/>
    </dgm:pt>
    <dgm:pt modelId="{C65C5BD9-0724-4FDE-8CFE-E1DBA1CE2A22}" type="pres">
      <dgm:prSet presAssocID="{5EA97F0D-A22C-4E31-8794-E5A3FE1B19B0}" presName="vertFour" presStyleCnt="0">
        <dgm:presLayoutVars>
          <dgm:chPref val="3"/>
        </dgm:presLayoutVars>
      </dgm:prSet>
      <dgm:spPr/>
    </dgm:pt>
    <dgm:pt modelId="{0C991DB6-DE4B-4D4A-9D02-B60F566E2801}" type="pres">
      <dgm:prSet presAssocID="{5EA97F0D-A22C-4E31-8794-E5A3FE1B19B0}" presName="txFour" presStyleLbl="node4" presStyleIdx="3" presStyleCnt="4">
        <dgm:presLayoutVars>
          <dgm:chPref val="3"/>
        </dgm:presLayoutVars>
      </dgm:prSet>
      <dgm:spPr/>
    </dgm:pt>
    <dgm:pt modelId="{EB614B81-8CBE-4859-AD3B-99A1F4B30EB2}" type="pres">
      <dgm:prSet presAssocID="{5EA97F0D-A22C-4E31-8794-E5A3FE1B19B0}" presName="horzFour" presStyleCnt="0"/>
      <dgm:spPr/>
    </dgm:pt>
    <dgm:pt modelId="{618B66AF-ED05-482A-B778-E17CD07A3AB2}" type="pres">
      <dgm:prSet presAssocID="{118309AC-7A8C-4C2D-98D4-7876EA38DF6D}" presName="sibSpaceThree" presStyleCnt="0"/>
      <dgm:spPr/>
    </dgm:pt>
    <dgm:pt modelId="{D092EFC2-12B3-4F9D-B023-BAE83B740D8C}" type="pres">
      <dgm:prSet presAssocID="{7A511D62-C4F2-4B02-81D2-8B4CD661FA66}" presName="vertThree" presStyleCnt="0"/>
      <dgm:spPr/>
    </dgm:pt>
    <dgm:pt modelId="{767E8046-E973-43B7-AE6F-C9897C7A7926}" type="pres">
      <dgm:prSet presAssocID="{7A511D62-C4F2-4B02-81D2-8B4CD661FA66}" presName="txThree" presStyleLbl="node3" presStyleIdx="1" presStyleCnt="2">
        <dgm:presLayoutVars>
          <dgm:chPref val="3"/>
        </dgm:presLayoutVars>
      </dgm:prSet>
      <dgm:spPr/>
    </dgm:pt>
    <dgm:pt modelId="{A81D8752-777F-4584-B78E-4402A30E7074}" type="pres">
      <dgm:prSet presAssocID="{7A511D62-C4F2-4B02-81D2-8B4CD661FA66}" presName="horzThree" presStyleCnt="0"/>
      <dgm:spPr/>
    </dgm:pt>
  </dgm:ptLst>
  <dgm:cxnLst>
    <dgm:cxn modelId="{751A9E12-5A02-4AC2-A6DA-ED5881EB3527}" srcId="{89B392D9-0CB7-4ED6-B3A2-3C9C5EF15811}" destId="{7A511D62-C4F2-4B02-81D2-8B4CD661FA66}" srcOrd="1" destOrd="0" parTransId="{14F1D5D0-EBF1-4604-883C-A64A9BA93F0D}" sibTransId="{42BC6A06-98F0-4C86-A8ED-792078264DCE}"/>
    <dgm:cxn modelId="{34FD0A22-2097-4DBB-842D-B4AE09442047}" type="presOf" srcId="{4B494253-EC8C-4868-A010-527217577846}" destId="{A6FB40D7-8E3A-46CD-8F45-22932D0E48B9}" srcOrd="0" destOrd="0" presId="urn:microsoft.com/office/officeart/2005/8/layout/architecture"/>
    <dgm:cxn modelId="{F6C2672D-F0A6-4B5C-88B0-29350C6828C1}" srcId="{3034ACC7-8337-4785-AC7B-77729760D0C0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3034ACC7-8337-4785-AC7B-77729760D0C0}" destId="{5EA97F0D-A22C-4E31-8794-E5A3FE1B19B0}" srcOrd="2" destOrd="0" parTransId="{5400B639-535B-48EA-B50A-D0B0CC71D66E}" sibTransId="{C096EA76-14DD-4D35-9353-40378E7B15C7}"/>
    <dgm:cxn modelId="{6B150773-E830-466F-A553-AA3B4FDA57D3}" srcId="{3034ACC7-8337-4785-AC7B-77729760D0C0}" destId="{AF94F177-49EC-4212-A9BB-AC2829D20F49}" srcOrd="0" destOrd="0" parTransId="{D7ADE195-A586-4D09-A599-D657F7773C86}" sibTransId="{5BE403E2-BF04-4404-A1B5-34C865511868}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EDCECC8C-8FE3-40C8-B234-27681F7CAA2E}" type="presOf" srcId="{3034ACC7-8337-4785-AC7B-77729760D0C0}" destId="{F8C9B134-07E9-473F-B414-0651424A8344}" srcOrd="0" destOrd="0" presId="urn:microsoft.com/office/officeart/2005/8/layout/architecture"/>
    <dgm:cxn modelId="{5A8ED698-EE2B-4775-AD99-2DF6EA4CE5F3}" srcId="{33F79846-15F7-49DB-A281-C56C9C82C88C}" destId="{3034ACC7-8337-4785-AC7B-77729760D0C0}" srcOrd="0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9206C59F-8217-49F4-832C-6423E90F34F3}" type="presOf" srcId="{5EA97F0D-A22C-4E31-8794-E5A3FE1B19B0}" destId="{0C991DB6-DE4B-4D4A-9D02-B60F566E280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C2142FCC-E135-4B61-8993-9CBC351A21D8}" type="presOf" srcId="{AF94F177-49EC-4212-A9BB-AC2829D20F49}" destId="{46C7B01B-3F93-41D8-911F-0624803D5A34}" srcOrd="0" destOrd="0" presId="urn:microsoft.com/office/officeart/2005/8/layout/architecture"/>
    <dgm:cxn modelId="{A66AA3D3-FD22-4D48-A907-4272F3C3E740}" type="presOf" srcId="{7A511D62-C4F2-4B02-81D2-8B4CD661FA66}" destId="{767E8046-E973-43B7-AE6F-C9897C7A7926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EC49814A-2C08-4645-8F05-30FDDDF0AA2C}" type="presParOf" srcId="{E1D0EFFB-1A16-46DC-AF9A-6CE326223804}" destId="{9CFDE9F7-8413-4DB5-ADA4-9A3399993499}" srcOrd="1" destOrd="0" presId="urn:microsoft.com/office/officeart/2005/8/layout/architecture"/>
    <dgm:cxn modelId="{843136A9-4F06-4B60-905A-4D27154CCEBE}" type="presParOf" srcId="{E1D0EFFB-1A16-46DC-AF9A-6CE326223804}" destId="{BED1003C-C792-48F5-9F56-9507302DF627}" srcOrd="2" destOrd="0" presId="urn:microsoft.com/office/officeart/2005/8/layout/architecture"/>
    <dgm:cxn modelId="{944FA4F2-14D3-4312-BF80-69F3CCF5B2F5}" type="presParOf" srcId="{BED1003C-C792-48F5-9F56-9507302DF627}" destId="{8266068D-7958-4136-9018-3204A6A87572}" srcOrd="0" destOrd="0" presId="urn:microsoft.com/office/officeart/2005/8/layout/architecture"/>
    <dgm:cxn modelId="{45DFE3A6-740C-422E-9CDB-79B69E121C29}" type="presParOf" srcId="{8266068D-7958-4136-9018-3204A6A87572}" destId="{F8C9B134-07E9-473F-B414-0651424A8344}" srcOrd="0" destOrd="0" presId="urn:microsoft.com/office/officeart/2005/8/layout/architecture"/>
    <dgm:cxn modelId="{6368ACA9-6E75-41B8-86B5-73D7F66BD471}" type="presParOf" srcId="{8266068D-7958-4136-9018-3204A6A87572}" destId="{159B4345-7BEE-4FFF-8AFE-E206E39A7082}" srcOrd="1" destOrd="0" presId="urn:microsoft.com/office/officeart/2005/8/layout/architecture"/>
    <dgm:cxn modelId="{B757D7C7-C234-4F08-8B30-FEAAA4980FDF}" type="presParOf" srcId="{8266068D-7958-4136-9018-3204A6A87572}" destId="{B8A70BFE-91E7-4788-B603-D3FD9749F55B}" srcOrd="2" destOrd="0" presId="urn:microsoft.com/office/officeart/2005/8/layout/architecture"/>
    <dgm:cxn modelId="{8CE704E8-A367-4EC5-8E6E-FB76032211B4}" type="presParOf" srcId="{B8A70BFE-91E7-4788-B603-D3FD9749F55B}" destId="{A1E9CAA2-6AB6-43DA-BA52-3630AAE01FA8}" srcOrd="0" destOrd="0" presId="urn:microsoft.com/office/officeart/2005/8/layout/architecture"/>
    <dgm:cxn modelId="{134C85B2-F56E-4532-85BD-3CF777D28122}" type="presParOf" srcId="{A1E9CAA2-6AB6-43DA-BA52-3630AAE01FA8}" destId="{46C7B01B-3F93-41D8-911F-0624803D5A34}" srcOrd="0" destOrd="0" presId="urn:microsoft.com/office/officeart/2005/8/layout/architecture"/>
    <dgm:cxn modelId="{51E8B6F7-5197-4A8D-8A0F-96356A8A75E9}" type="presParOf" srcId="{A1E9CAA2-6AB6-43DA-BA52-3630AAE01FA8}" destId="{E185A238-9F3B-4A61-B983-C69C0D77E9AE}" srcOrd="1" destOrd="0" presId="urn:microsoft.com/office/officeart/2005/8/layout/architecture"/>
    <dgm:cxn modelId="{BD467517-C741-482F-B7A3-72251F745D6D}" type="presParOf" srcId="{B8A70BFE-91E7-4788-B603-D3FD9749F55B}" destId="{40F29B31-47F4-4307-8B34-9CAB55525F6B}" srcOrd="1" destOrd="0" presId="urn:microsoft.com/office/officeart/2005/8/layout/architecture"/>
    <dgm:cxn modelId="{7E2D5856-17E4-490A-A1DA-FCED0A7284ED}" type="presParOf" srcId="{B8A70BFE-91E7-4788-B603-D3FD9749F55B}" destId="{98251FD2-FDC5-46EF-8453-C3732F0664F1}" srcOrd="2" destOrd="0" presId="urn:microsoft.com/office/officeart/2005/8/layout/architecture"/>
    <dgm:cxn modelId="{BE3A9C69-21FB-4B49-B336-58CEC2E4EFD0}" type="presParOf" srcId="{98251FD2-FDC5-46EF-8453-C3732F0664F1}" destId="{A6FB40D7-8E3A-46CD-8F45-22932D0E48B9}" srcOrd="0" destOrd="0" presId="urn:microsoft.com/office/officeart/2005/8/layout/architecture"/>
    <dgm:cxn modelId="{5C372316-C029-4117-835C-9C7BC2D93B49}" type="presParOf" srcId="{98251FD2-FDC5-46EF-8453-C3732F0664F1}" destId="{C0ACBF4C-F3B2-4134-AEA3-29CB3AE6D5B1}" srcOrd="1" destOrd="0" presId="urn:microsoft.com/office/officeart/2005/8/layout/architecture"/>
    <dgm:cxn modelId="{8E72B4F7-8735-4993-B0F4-07EB07F93E46}" type="presParOf" srcId="{B8A70BFE-91E7-4788-B603-D3FD9749F55B}" destId="{0F767F7F-4E8F-4613-8E2B-D7E6F58EB100}" srcOrd="3" destOrd="0" presId="urn:microsoft.com/office/officeart/2005/8/layout/architecture"/>
    <dgm:cxn modelId="{299B50AD-A1F1-4B34-963C-D7AFCEFEFDC2}" type="presParOf" srcId="{B8A70BFE-91E7-4788-B603-D3FD9749F55B}" destId="{C65C5BD9-0724-4FDE-8CFE-E1DBA1CE2A22}" srcOrd="4" destOrd="0" presId="urn:microsoft.com/office/officeart/2005/8/layout/architecture"/>
    <dgm:cxn modelId="{5B45AD00-7678-4C90-AB48-4A4F9584A63C}" type="presParOf" srcId="{C65C5BD9-0724-4FDE-8CFE-E1DBA1CE2A22}" destId="{0C991DB6-DE4B-4D4A-9D02-B60F566E2801}" srcOrd="0" destOrd="0" presId="urn:microsoft.com/office/officeart/2005/8/layout/architecture"/>
    <dgm:cxn modelId="{D525F962-01FE-4BCA-9AE5-E46371675C22}" type="presParOf" srcId="{C65C5BD9-0724-4FDE-8CFE-E1DBA1CE2A22}" destId="{EB614B81-8CBE-4859-AD3B-99A1F4B30EB2}" srcOrd="1" destOrd="0" presId="urn:microsoft.com/office/officeart/2005/8/layout/architecture"/>
    <dgm:cxn modelId="{8593A6CB-FF14-49C4-AB03-72C6E36599AD}" type="presParOf" srcId="{71BA4ECC-8903-4B6C-9DC8-1EB85A226DE2}" destId="{618B66AF-ED05-482A-B778-E17CD07A3AB2}" srcOrd="1" destOrd="0" presId="urn:microsoft.com/office/officeart/2005/8/layout/architecture"/>
    <dgm:cxn modelId="{B0D2F095-8F78-4FC2-B6F7-6F50B8CCE36C}" type="presParOf" srcId="{71BA4ECC-8903-4B6C-9DC8-1EB85A226DE2}" destId="{D092EFC2-12B3-4F9D-B023-BAE83B740D8C}" srcOrd="2" destOrd="0" presId="urn:microsoft.com/office/officeart/2005/8/layout/architecture"/>
    <dgm:cxn modelId="{A5960607-96C7-46B2-B46D-2BE1A25BD820}" type="presParOf" srcId="{D092EFC2-12B3-4F9D-B023-BAE83B740D8C}" destId="{767E8046-E973-43B7-AE6F-C9897C7A7926}" srcOrd="0" destOrd="0" presId="urn:microsoft.com/office/officeart/2005/8/layout/architecture"/>
    <dgm:cxn modelId="{FED98FF2-176F-4C03-8995-58F7567BE37F}" type="presParOf" srcId="{D092EFC2-12B3-4F9D-B023-BAE83B740D8C}" destId="{A81D8752-777F-4584-B78E-4402A30E707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Docker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72506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73464">
        <dgm:presLayoutVars>
          <dgm:chPref val="3"/>
        </dgm:presLayoutVars>
      </dgm:prSet>
      <dgm:spPr/>
    </dgm:pt>
    <dgm:pt modelId="{E83E8B09-F6C6-4294-B11A-E189F669304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B5969118-B7CB-486B-8B2C-2AA1BFC255BF}" type="pres">
      <dgm:prSet presAssocID="{33F79846-15F7-49DB-A281-C56C9C82C88C}" presName="vertThree" presStyleCnt="0"/>
      <dgm:spPr/>
    </dgm:pt>
    <dgm:pt modelId="{878BCE28-8DFD-4D1D-96BB-D83D43368A59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CC89D4C6-173F-4844-861C-134644A37A95}" type="pres">
      <dgm:prSet presAssocID="{33F79846-15F7-49DB-A281-C56C9C82C88C}" presName="parTransThree" presStyleCnt="0"/>
      <dgm:spPr/>
    </dgm:pt>
    <dgm:pt modelId="{5A516C58-1B50-4431-B83B-573458054481}" type="pres">
      <dgm:prSet presAssocID="{33F79846-15F7-49DB-A281-C56C9C82C88C}" presName="horzThree" presStyleCnt="0"/>
      <dgm:spPr/>
    </dgm:pt>
    <dgm:pt modelId="{F7ADFF1D-EAEC-4578-87D6-5F2D7721D2DD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696EC107-5AD3-4563-A8B4-6D96C9F4D78D}" type="pres">
      <dgm:prSet presAssocID="{AF94F177-49EC-4212-A9BB-AC2829D20F49}" presName="txFour" presStyleLbl="node4" presStyleIdx="0" presStyleCnt="1">
        <dgm:presLayoutVars>
          <dgm:chPref val="3"/>
        </dgm:presLayoutVars>
      </dgm:prSet>
      <dgm:spPr/>
    </dgm:pt>
    <dgm:pt modelId="{726D63CE-BBA6-4F34-A4F1-EFD9D4F82A64}" type="pres">
      <dgm:prSet presAssocID="{AF94F177-49EC-4212-A9BB-AC2829D20F49}" presName="horzFour" presStyleCnt="0"/>
      <dgm:spPr/>
    </dgm:pt>
    <dgm:pt modelId="{EFB5D443-7E29-4CB1-9477-1EBCD39F1036}" type="pres">
      <dgm:prSet presAssocID="{118309AC-7A8C-4C2D-98D4-7876EA38DF6D}" presName="sibSpaceThree" presStyleCnt="0"/>
      <dgm:spPr/>
    </dgm:pt>
    <dgm:pt modelId="{A5CF006B-8022-496E-8A1E-D4D69C5E7A38}" type="pres">
      <dgm:prSet presAssocID="{4B494253-EC8C-4868-A010-527217577846}" presName="vertThree" presStyleCnt="0"/>
      <dgm:spPr/>
    </dgm:pt>
    <dgm:pt modelId="{D9F51B93-A6D1-4247-A026-CA8F838A09F8}" type="pres">
      <dgm:prSet presAssocID="{4B494253-EC8C-4868-A010-527217577846}" presName="txThree" presStyleLbl="node3" presStyleIdx="1" presStyleCnt="3">
        <dgm:presLayoutVars>
          <dgm:chPref val="3"/>
        </dgm:presLayoutVars>
      </dgm:prSet>
      <dgm:spPr/>
    </dgm:pt>
    <dgm:pt modelId="{022320A8-1A22-434C-8D38-7CCCF8DFC70C}" type="pres">
      <dgm:prSet presAssocID="{4B494253-EC8C-4868-A010-527217577846}" presName="horzThree" presStyleCnt="0"/>
      <dgm:spPr/>
    </dgm:pt>
    <dgm:pt modelId="{B19BE924-7875-40E2-8BFA-5528C1CFC61A}" type="pres">
      <dgm:prSet presAssocID="{B4E28931-3881-4CE5-91A3-73CA0E65FCC2}" presName="sibSpaceThree" presStyleCnt="0"/>
      <dgm:spPr/>
    </dgm:pt>
    <dgm:pt modelId="{4FA19EC6-151C-4F37-8F34-B458DE0F4C9E}" type="pres">
      <dgm:prSet presAssocID="{5EA97F0D-A22C-4E31-8794-E5A3FE1B19B0}" presName="vertThree" presStyleCnt="0"/>
      <dgm:spPr/>
    </dgm:pt>
    <dgm:pt modelId="{7570C39C-F44D-448C-B130-EBC004010E8A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9C64AB0-6699-4317-AF4A-B1E667EBAA98}" type="pres">
      <dgm:prSet presAssocID="{5EA97F0D-A22C-4E31-8794-E5A3FE1B19B0}" presName="horzThree" presStyleCnt="0"/>
      <dgm:spPr/>
    </dgm:pt>
  </dgm:ptLst>
  <dgm:cxnLst>
    <dgm:cxn modelId="{F6C2672D-F0A6-4B5C-88B0-29350C6828C1}" srcId="{89B392D9-0CB7-4ED6-B3A2-3C9C5EF15811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6E25AE46-F097-4613-9558-A32BD0ABF3D3}" type="presOf" srcId="{5EA97F0D-A22C-4E31-8794-E5A3FE1B19B0}" destId="{7570C39C-F44D-448C-B130-EBC004010E8A}" srcOrd="0" destOrd="0" presId="urn:microsoft.com/office/officeart/2005/8/layout/architecture"/>
    <dgm:cxn modelId="{6B150773-E830-466F-A553-AA3B4FDA57D3}" srcId="{33F79846-15F7-49DB-A281-C56C9C82C88C}" destId="{AF94F177-49EC-4212-A9BB-AC2829D20F49}" srcOrd="0" destOrd="0" parTransId="{D7ADE195-A586-4D09-A599-D657F7773C86}" sibTransId="{5BE403E2-BF04-4404-A1B5-34C865511868}"/>
    <dgm:cxn modelId="{06E5A598-671D-4B05-8706-62589DAABF74}" type="presOf" srcId="{4B494253-EC8C-4868-A010-527217577846}" destId="{D9F51B93-A6D1-4247-A026-CA8F838A09F8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CDCAD2B2-B775-4CAB-9ED3-717B2A64F0D4}" type="presOf" srcId="{33F79846-15F7-49DB-A281-C56C9C82C88C}" destId="{878BCE28-8DFD-4D1D-96BB-D83D43368A59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63545FC-85BB-4E98-87B9-4B1B7904E1A1}" type="presOf" srcId="{AF94F177-49EC-4212-A9BB-AC2829D20F49}" destId="{696EC107-5AD3-4563-A8B4-6D96C9F4D78D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BBA092A2-D3EA-4A3F-BD12-1A85D8AFA546}" type="presParOf" srcId="{39D41743-E3BE-419D-ACE9-529C43FC7FA1}" destId="{E83E8B09-F6C6-4294-B11A-E189F669304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13C86F11-F6D0-48CE-B225-89DA35D80072}" type="presParOf" srcId="{71BA4ECC-8903-4B6C-9DC8-1EB85A226DE2}" destId="{B5969118-B7CB-486B-8B2C-2AA1BFC255BF}" srcOrd="0" destOrd="0" presId="urn:microsoft.com/office/officeart/2005/8/layout/architecture"/>
    <dgm:cxn modelId="{608134F9-F0AD-459E-A5B7-85BB2C04BE33}" type="presParOf" srcId="{B5969118-B7CB-486B-8B2C-2AA1BFC255BF}" destId="{878BCE28-8DFD-4D1D-96BB-D83D43368A59}" srcOrd="0" destOrd="0" presId="urn:microsoft.com/office/officeart/2005/8/layout/architecture"/>
    <dgm:cxn modelId="{0107D4D4-BE05-4AD7-8CB6-2F62C8BE4BFD}" type="presParOf" srcId="{B5969118-B7CB-486B-8B2C-2AA1BFC255BF}" destId="{CC89D4C6-173F-4844-861C-134644A37A95}" srcOrd="1" destOrd="0" presId="urn:microsoft.com/office/officeart/2005/8/layout/architecture"/>
    <dgm:cxn modelId="{74314CD9-28C5-4BF6-A187-82407D30B92A}" type="presParOf" srcId="{B5969118-B7CB-486B-8B2C-2AA1BFC255BF}" destId="{5A516C58-1B50-4431-B83B-573458054481}" srcOrd="2" destOrd="0" presId="urn:microsoft.com/office/officeart/2005/8/layout/architecture"/>
    <dgm:cxn modelId="{19B8610B-A122-4C57-802F-9EE26565F4AF}" type="presParOf" srcId="{5A516C58-1B50-4431-B83B-573458054481}" destId="{F7ADFF1D-EAEC-4578-87D6-5F2D7721D2DD}" srcOrd="0" destOrd="0" presId="urn:microsoft.com/office/officeart/2005/8/layout/architecture"/>
    <dgm:cxn modelId="{4F3FD4C5-403D-42CC-8B35-B029F3082D96}" type="presParOf" srcId="{F7ADFF1D-EAEC-4578-87D6-5F2D7721D2DD}" destId="{696EC107-5AD3-4563-A8B4-6D96C9F4D78D}" srcOrd="0" destOrd="0" presId="urn:microsoft.com/office/officeart/2005/8/layout/architecture"/>
    <dgm:cxn modelId="{1D2EC55A-B218-4ABF-9343-4ECB21907B9B}" type="presParOf" srcId="{F7ADFF1D-EAEC-4578-87D6-5F2D7721D2DD}" destId="{726D63CE-BBA6-4F34-A4F1-EFD9D4F82A64}" srcOrd="1" destOrd="0" presId="urn:microsoft.com/office/officeart/2005/8/layout/architecture"/>
    <dgm:cxn modelId="{4070B043-6739-4DE8-8DE5-3C05778F123A}" type="presParOf" srcId="{71BA4ECC-8903-4B6C-9DC8-1EB85A226DE2}" destId="{EFB5D443-7E29-4CB1-9477-1EBCD39F1036}" srcOrd="1" destOrd="0" presId="urn:microsoft.com/office/officeart/2005/8/layout/architecture"/>
    <dgm:cxn modelId="{B313557F-DCDC-45A7-9220-B4C4CA617E24}" type="presParOf" srcId="{71BA4ECC-8903-4B6C-9DC8-1EB85A226DE2}" destId="{A5CF006B-8022-496E-8A1E-D4D69C5E7A38}" srcOrd="2" destOrd="0" presId="urn:microsoft.com/office/officeart/2005/8/layout/architecture"/>
    <dgm:cxn modelId="{5F527DF3-7DA4-4D3E-9E0F-2950857B82E7}" type="presParOf" srcId="{A5CF006B-8022-496E-8A1E-D4D69C5E7A38}" destId="{D9F51B93-A6D1-4247-A026-CA8F838A09F8}" srcOrd="0" destOrd="0" presId="urn:microsoft.com/office/officeart/2005/8/layout/architecture"/>
    <dgm:cxn modelId="{6211E1BD-C082-4265-A38A-9CB9B49EB4DC}" type="presParOf" srcId="{A5CF006B-8022-496E-8A1E-D4D69C5E7A38}" destId="{022320A8-1A22-434C-8D38-7CCCF8DFC70C}" srcOrd="1" destOrd="0" presId="urn:microsoft.com/office/officeart/2005/8/layout/architecture"/>
    <dgm:cxn modelId="{E6E39755-7484-461D-947E-3521AD3E2D82}" type="presParOf" srcId="{71BA4ECC-8903-4B6C-9DC8-1EB85A226DE2}" destId="{B19BE924-7875-40E2-8BFA-5528C1CFC61A}" srcOrd="3" destOrd="0" presId="urn:microsoft.com/office/officeart/2005/8/layout/architecture"/>
    <dgm:cxn modelId="{CE4B0D36-060C-41B9-8A5F-313193C2C135}" type="presParOf" srcId="{71BA4ECC-8903-4B6C-9DC8-1EB85A226DE2}" destId="{4FA19EC6-151C-4F37-8F34-B458DE0F4C9E}" srcOrd="4" destOrd="0" presId="urn:microsoft.com/office/officeart/2005/8/layout/architecture"/>
    <dgm:cxn modelId="{D8CE61D2-751F-4EC2-B589-1A9156B4EF28}" type="presParOf" srcId="{4FA19EC6-151C-4F37-8F34-B458DE0F4C9E}" destId="{7570C39C-F44D-448C-B130-EBC004010E8A}" srcOrd="0" destOrd="0" presId="urn:microsoft.com/office/officeart/2005/8/layout/architecture"/>
    <dgm:cxn modelId="{69E2E09E-BB54-4200-B651-2410611BD2B7}" type="presParOf" srcId="{4FA19EC6-151C-4F37-8F34-B458DE0F4C9E}" destId="{99C64AB0-6699-4317-AF4A-B1E667EBAA9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4A3665-9753-47C1-9A33-5CE408887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891C82-B157-4C11-9918-BA342B055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Containers are lighter weight than full virtual operating systems</a:t>
          </a:r>
        </a:p>
      </dgm:t>
    </dgm:pt>
    <dgm:pt modelId="{7F64F95B-22AE-4428-A355-55FB15F235E4}" type="parTrans" cxnId="{06D2F5FB-0A09-45BF-94DF-80947FC55923}">
      <dgm:prSet/>
      <dgm:spPr/>
      <dgm:t>
        <a:bodyPr/>
        <a:lstStyle/>
        <a:p>
          <a:endParaRPr lang="en-US"/>
        </a:p>
      </dgm:t>
    </dgm:pt>
    <dgm:pt modelId="{242F76A0-5410-4552-9A1A-F7D0CEE48BF3}" type="sibTrans" cxnId="{06D2F5FB-0A09-45BF-94DF-80947FC55923}">
      <dgm:prSet/>
      <dgm:spPr/>
      <dgm:t>
        <a:bodyPr/>
        <a:lstStyle/>
        <a:p>
          <a:endParaRPr lang="en-US"/>
        </a:p>
      </dgm:t>
    </dgm:pt>
    <dgm:pt modelId="{75D967B1-032B-489F-886A-D8619CCF3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containers are built of a collection of very small image “layers”, so new commits are small.</a:t>
          </a:r>
        </a:p>
      </dgm:t>
    </dgm:pt>
    <dgm:pt modelId="{C82D46AB-1069-4E93-B45F-04FA7DA51ABF}" type="parTrans" cxnId="{1850567D-1B2F-4EC2-8445-72C9BF616866}">
      <dgm:prSet/>
      <dgm:spPr/>
      <dgm:t>
        <a:bodyPr/>
        <a:lstStyle/>
        <a:p>
          <a:endParaRPr lang="en-US"/>
        </a:p>
      </dgm:t>
    </dgm:pt>
    <dgm:pt modelId="{A2270085-AD05-494F-ABE9-DAF36E994C77}" type="sibTrans" cxnId="{1850567D-1B2F-4EC2-8445-72C9BF616866}">
      <dgm:prSet/>
      <dgm:spPr/>
      <dgm:t>
        <a:bodyPr/>
        <a:lstStyle/>
        <a:p>
          <a:endParaRPr lang="en-US"/>
        </a:p>
      </dgm:t>
    </dgm:pt>
    <dgm:pt modelId="{EFBD76B0-8B64-4998-B7ED-B02DEB2BF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Images can be pushed to remote repos (Docker Hub, Azure Container Registry, </a:t>
          </a:r>
          <a:r>
            <a:rPr lang="en-US" dirty="0" err="1"/>
            <a:t>etc</a:t>
          </a:r>
          <a:r>
            <a:rPr lang="en-US" dirty="0"/>
            <a:t>) for sharing</a:t>
          </a:r>
        </a:p>
      </dgm:t>
    </dgm:pt>
    <dgm:pt modelId="{03B95698-CB99-4F4C-B1F1-BD0C94C9529D}" type="parTrans" cxnId="{3EFE1A74-A5A8-480E-8FD3-4FEC06162EED}">
      <dgm:prSet/>
      <dgm:spPr/>
      <dgm:t>
        <a:bodyPr/>
        <a:lstStyle/>
        <a:p>
          <a:endParaRPr lang="en-US"/>
        </a:p>
      </dgm:t>
    </dgm:pt>
    <dgm:pt modelId="{7600B1F4-892E-4CD7-B007-7564337F0872}" type="sibTrans" cxnId="{3EFE1A74-A5A8-480E-8FD3-4FEC06162EED}">
      <dgm:prSet/>
      <dgm:spPr/>
      <dgm:t>
        <a:bodyPr/>
        <a:lstStyle/>
        <a:p>
          <a:endParaRPr lang="en-US"/>
        </a:p>
      </dgm:t>
    </dgm:pt>
    <dgm:pt modelId="{BE8EE56B-E034-4B41-8F9B-91E4DCEF4EB8}" type="pres">
      <dgm:prSet presAssocID="{A44A3665-9753-47C1-9A33-5CE408887743}" presName="root" presStyleCnt="0">
        <dgm:presLayoutVars>
          <dgm:dir/>
          <dgm:resizeHandles val="exact"/>
        </dgm:presLayoutVars>
      </dgm:prSet>
      <dgm:spPr/>
    </dgm:pt>
    <dgm:pt modelId="{E6EA8CB9-7BA6-4B1D-ADA8-FDAA394F74BD}" type="pres">
      <dgm:prSet presAssocID="{B4891C82-B157-4C11-9918-BA342B055AF7}" presName="compNode" presStyleCnt="0"/>
      <dgm:spPr/>
    </dgm:pt>
    <dgm:pt modelId="{94ACAE8F-F01F-4B22-86B3-5B52E9206E26}" type="pres">
      <dgm:prSet presAssocID="{B4891C82-B157-4C11-9918-BA342B055AF7}" presName="bgRect" presStyleLbl="bgShp" presStyleIdx="0" presStyleCnt="3"/>
      <dgm:spPr/>
    </dgm:pt>
    <dgm:pt modelId="{AE122A7E-8A9A-4984-BB59-FC747CD89454}" type="pres">
      <dgm:prSet presAssocID="{B4891C82-B157-4C11-9918-BA342B055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>
          <a:noFill/>
        </a:ln>
      </dgm:spPr>
    </dgm:pt>
    <dgm:pt modelId="{4E76FB4F-165B-47D5-9839-1071CFB7B557}" type="pres">
      <dgm:prSet presAssocID="{B4891C82-B157-4C11-9918-BA342B055AF7}" presName="spaceRect" presStyleCnt="0"/>
      <dgm:spPr/>
    </dgm:pt>
    <dgm:pt modelId="{9BE7D3E1-D362-4858-B04D-7E5A669A9BF7}" type="pres">
      <dgm:prSet presAssocID="{B4891C82-B157-4C11-9918-BA342B055AF7}" presName="parTx" presStyleLbl="revTx" presStyleIdx="0" presStyleCnt="3">
        <dgm:presLayoutVars>
          <dgm:chMax val="0"/>
          <dgm:chPref val="0"/>
        </dgm:presLayoutVars>
      </dgm:prSet>
      <dgm:spPr/>
    </dgm:pt>
    <dgm:pt modelId="{95C97234-F169-4AD8-B752-31FEE112B1C5}" type="pres">
      <dgm:prSet presAssocID="{242F76A0-5410-4552-9A1A-F7D0CEE48BF3}" presName="sibTrans" presStyleCnt="0"/>
      <dgm:spPr/>
    </dgm:pt>
    <dgm:pt modelId="{0D54C748-E33B-48F2-A9D2-0E3209EA4B63}" type="pres">
      <dgm:prSet presAssocID="{75D967B1-032B-489F-886A-D8619CCF3CBF}" presName="compNode" presStyleCnt="0"/>
      <dgm:spPr/>
    </dgm:pt>
    <dgm:pt modelId="{A5B6A8B1-9A40-42DF-8714-474441429D8C}" type="pres">
      <dgm:prSet presAssocID="{75D967B1-032B-489F-886A-D8619CCF3CBF}" presName="bgRect" presStyleLbl="bgShp" presStyleIdx="1" presStyleCnt="3"/>
      <dgm:spPr/>
    </dgm:pt>
    <dgm:pt modelId="{712803A7-A297-4D69-9EE5-B98DC77A03F3}" type="pres">
      <dgm:prSet presAssocID="{75D967B1-032B-489F-886A-D8619CCF3C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2737C4D8-63BE-4977-9C0B-BDB6E1F90FE8}" type="pres">
      <dgm:prSet presAssocID="{75D967B1-032B-489F-886A-D8619CCF3CBF}" presName="spaceRect" presStyleCnt="0"/>
      <dgm:spPr/>
    </dgm:pt>
    <dgm:pt modelId="{0FFBE5B2-E65F-44D7-9532-C30DEB3070A3}" type="pres">
      <dgm:prSet presAssocID="{75D967B1-032B-489F-886A-D8619CCF3CBF}" presName="parTx" presStyleLbl="revTx" presStyleIdx="1" presStyleCnt="3">
        <dgm:presLayoutVars>
          <dgm:chMax val="0"/>
          <dgm:chPref val="0"/>
        </dgm:presLayoutVars>
      </dgm:prSet>
      <dgm:spPr/>
    </dgm:pt>
    <dgm:pt modelId="{9232427D-5DDD-44F2-8ACC-996EA84E30AD}" type="pres">
      <dgm:prSet presAssocID="{A2270085-AD05-494F-ABE9-DAF36E994C77}" presName="sibTrans" presStyleCnt="0"/>
      <dgm:spPr/>
    </dgm:pt>
    <dgm:pt modelId="{AD254524-E6E0-4E97-9589-EB8954042168}" type="pres">
      <dgm:prSet presAssocID="{EFBD76B0-8B64-4998-B7ED-B02DEB2BF22A}" presName="compNode" presStyleCnt="0"/>
      <dgm:spPr/>
    </dgm:pt>
    <dgm:pt modelId="{B5E8B6DB-0B6D-42A4-90C3-8B783E7CCFC5}" type="pres">
      <dgm:prSet presAssocID="{EFBD76B0-8B64-4998-B7ED-B02DEB2BF22A}" presName="bgRect" presStyleLbl="bgShp" presStyleIdx="2" presStyleCnt="3"/>
      <dgm:spPr/>
    </dgm:pt>
    <dgm:pt modelId="{20B840F8-3873-4BB7-B602-062CD9FD3396}" type="pres">
      <dgm:prSet presAssocID="{EFBD76B0-8B64-4998-B7ED-B02DEB2BF2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BE3AE0-BA5A-45CE-8B2F-5E3AE19C8E23}" type="pres">
      <dgm:prSet presAssocID="{EFBD76B0-8B64-4998-B7ED-B02DEB2BF22A}" presName="spaceRect" presStyleCnt="0"/>
      <dgm:spPr/>
    </dgm:pt>
    <dgm:pt modelId="{ED4660CA-D1D3-4527-86D0-E6C9D7E5A5E4}" type="pres">
      <dgm:prSet presAssocID="{EFBD76B0-8B64-4998-B7ED-B02DEB2BF2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59B61C-223C-4923-84F3-FFA141613C3B}" type="presOf" srcId="{75D967B1-032B-489F-886A-D8619CCF3CBF}" destId="{0FFBE5B2-E65F-44D7-9532-C30DEB3070A3}" srcOrd="0" destOrd="0" presId="urn:microsoft.com/office/officeart/2018/2/layout/IconVerticalSolidList"/>
    <dgm:cxn modelId="{039E3C31-9938-45C1-9706-E28EA91A5C07}" type="presOf" srcId="{A44A3665-9753-47C1-9A33-5CE408887743}" destId="{BE8EE56B-E034-4B41-8F9B-91E4DCEF4EB8}" srcOrd="0" destOrd="0" presId="urn:microsoft.com/office/officeart/2018/2/layout/IconVerticalSolidList"/>
    <dgm:cxn modelId="{3EFE1A74-A5A8-480E-8FD3-4FEC06162EED}" srcId="{A44A3665-9753-47C1-9A33-5CE408887743}" destId="{EFBD76B0-8B64-4998-B7ED-B02DEB2BF22A}" srcOrd="2" destOrd="0" parTransId="{03B95698-CB99-4F4C-B1F1-BD0C94C9529D}" sibTransId="{7600B1F4-892E-4CD7-B007-7564337F0872}"/>
    <dgm:cxn modelId="{1850567D-1B2F-4EC2-8445-72C9BF616866}" srcId="{A44A3665-9753-47C1-9A33-5CE408887743}" destId="{75D967B1-032B-489F-886A-D8619CCF3CBF}" srcOrd="1" destOrd="0" parTransId="{C82D46AB-1069-4E93-B45F-04FA7DA51ABF}" sibTransId="{A2270085-AD05-494F-ABE9-DAF36E994C77}"/>
    <dgm:cxn modelId="{B181E37E-AA00-4035-AE88-EAE394EE20E1}" type="presOf" srcId="{B4891C82-B157-4C11-9918-BA342B055AF7}" destId="{9BE7D3E1-D362-4858-B04D-7E5A669A9BF7}" srcOrd="0" destOrd="0" presId="urn:microsoft.com/office/officeart/2018/2/layout/IconVerticalSolidList"/>
    <dgm:cxn modelId="{06D2F5FB-0A09-45BF-94DF-80947FC55923}" srcId="{A44A3665-9753-47C1-9A33-5CE408887743}" destId="{B4891C82-B157-4C11-9918-BA342B055AF7}" srcOrd="0" destOrd="0" parTransId="{7F64F95B-22AE-4428-A355-55FB15F235E4}" sibTransId="{242F76A0-5410-4552-9A1A-F7D0CEE48BF3}"/>
    <dgm:cxn modelId="{1AA648FF-5E49-4010-A1E7-B5BF7209A031}" type="presOf" srcId="{EFBD76B0-8B64-4998-B7ED-B02DEB2BF22A}" destId="{ED4660CA-D1D3-4527-86D0-E6C9D7E5A5E4}" srcOrd="0" destOrd="0" presId="urn:microsoft.com/office/officeart/2018/2/layout/IconVerticalSolidList"/>
    <dgm:cxn modelId="{D1DDCCC4-5D1A-4167-9644-E25B5B0C2A34}" type="presParOf" srcId="{BE8EE56B-E034-4B41-8F9B-91E4DCEF4EB8}" destId="{E6EA8CB9-7BA6-4B1D-ADA8-FDAA394F74BD}" srcOrd="0" destOrd="0" presId="urn:microsoft.com/office/officeart/2018/2/layout/IconVerticalSolidList"/>
    <dgm:cxn modelId="{E69BEE75-29A4-414E-A8C0-9B06C6E0A773}" type="presParOf" srcId="{E6EA8CB9-7BA6-4B1D-ADA8-FDAA394F74BD}" destId="{94ACAE8F-F01F-4B22-86B3-5B52E9206E26}" srcOrd="0" destOrd="0" presId="urn:microsoft.com/office/officeart/2018/2/layout/IconVerticalSolidList"/>
    <dgm:cxn modelId="{2C368854-939D-46A6-89DC-3E0C0C058F0D}" type="presParOf" srcId="{E6EA8CB9-7BA6-4B1D-ADA8-FDAA394F74BD}" destId="{AE122A7E-8A9A-4984-BB59-FC747CD89454}" srcOrd="1" destOrd="0" presId="urn:microsoft.com/office/officeart/2018/2/layout/IconVerticalSolidList"/>
    <dgm:cxn modelId="{3E980E6A-E9CD-4FDA-AB74-18B21A66E427}" type="presParOf" srcId="{E6EA8CB9-7BA6-4B1D-ADA8-FDAA394F74BD}" destId="{4E76FB4F-165B-47D5-9839-1071CFB7B557}" srcOrd="2" destOrd="0" presId="urn:microsoft.com/office/officeart/2018/2/layout/IconVerticalSolidList"/>
    <dgm:cxn modelId="{74AED84A-F62B-46D9-8E72-31EBCE4D882D}" type="presParOf" srcId="{E6EA8CB9-7BA6-4B1D-ADA8-FDAA394F74BD}" destId="{9BE7D3E1-D362-4858-B04D-7E5A669A9BF7}" srcOrd="3" destOrd="0" presId="urn:microsoft.com/office/officeart/2018/2/layout/IconVerticalSolidList"/>
    <dgm:cxn modelId="{3A21711D-27E5-47F9-B642-B30ED7DF28C6}" type="presParOf" srcId="{BE8EE56B-E034-4B41-8F9B-91E4DCEF4EB8}" destId="{95C97234-F169-4AD8-B752-31FEE112B1C5}" srcOrd="1" destOrd="0" presId="urn:microsoft.com/office/officeart/2018/2/layout/IconVerticalSolidList"/>
    <dgm:cxn modelId="{82261D1C-DE9F-40C5-A744-7D969C301DC4}" type="presParOf" srcId="{BE8EE56B-E034-4B41-8F9B-91E4DCEF4EB8}" destId="{0D54C748-E33B-48F2-A9D2-0E3209EA4B63}" srcOrd="2" destOrd="0" presId="urn:microsoft.com/office/officeart/2018/2/layout/IconVerticalSolidList"/>
    <dgm:cxn modelId="{E874DD10-1143-4AE8-B6FA-08A7151CDB60}" type="presParOf" srcId="{0D54C748-E33B-48F2-A9D2-0E3209EA4B63}" destId="{A5B6A8B1-9A40-42DF-8714-474441429D8C}" srcOrd="0" destOrd="0" presId="urn:microsoft.com/office/officeart/2018/2/layout/IconVerticalSolidList"/>
    <dgm:cxn modelId="{22874FEA-3D1D-486F-8DFB-BA2A251A26FE}" type="presParOf" srcId="{0D54C748-E33B-48F2-A9D2-0E3209EA4B63}" destId="{712803A7-A297-4D69-9EE5-B98DC77A03F3}" srcOrd="1" destOrd="0" presId="urn:microsoft.com/office/officeart/2018/2/layout/IconVerticalSolidList"/>
    <dgm:cxn modelId="{E64E93F4-95AF-4D6F-A7D3-6695301ABAA6}" type="presParOf" srcId="{0D54C748-E33B-48F2-A9D2-0E3209EA4B63}" destId="{2737C4D8-63BE-4977-9C0B-BDB6E1F90FE8}" srcOrd="2" destOrd="0" presId="urn:microsoft.com/office/officeart/2018/2/layout/IconVerticalSolidList"/>
    <dgm:cxn modelId="{C34F3A07-0A2D-4057-A389-C5D52DA6B625}" type="presParOf" srcId="{0D54C748-E33B-48F2-A9D2-0E3209EA4B63}" destId="{0FFBE5B2-E65F-44D7-9532-C30DEB3070A3}" srcOrd="3" destOrd="0" presId="urn:microsoft.com/office/officeart/2018/2/layout/IconVerticalSolidList"/>
    <dgm:cxn modelId="{2C675371-08D3-4AE2-99EF-3DA3C210EE64}" type="presParOf" srcId="{BE8EE56B-E034-4B41-8F9B-91E4DCEF4EB8}" destId="{9232427D-5DDD-44F2-8ACC-996EA84E30AD}" srcOrd="3" destOrd="0" presId="urn:microsoft.com/office/officeart/2018/2/layout/IconVerticalSolidList"/>
    <dgm:cxn modelId="{396A9F2D-A328-45B2-93D3-8D1AFD70CF9A}" type="presParOf" srcId="{BE8EE56B-E034-4B41-8F9B-91E4DCEF4EB8}" destId="{AD254524-E6E0-4E97-9589-EB8954042168}" srcOrd="4" destOrd="0" presId="urn:microsoft.com/office/officeart/2018/2/layout/IconVerticalSolidList"/>
    <dgm:cxn modelId="{8832D32F-BE01-49BD-8F50-667A2C8E915F}" type="presParOf" srcId="{AD254524-E6E0-4E97-9589-EB8954042168}" destId="{B5E8B6DB-0B6D-42A4-90C3-8B783E7CCFC5}" srcOrd="0" destOrd="0" presId="urn:microsoft.com/office/officeart/2018/2/layout/IconVerticalSolidList"/>
    <dgm:cxn modelId="{3F60B07A-5226-4306-85C9-627B6AE58F4F}" type="presParOf" srcId="{AD254524-E6E0-4E97-9589-EB8954042168}" destId="{20B840F8-3873-4BB7-B602-062CD9FD3396}" srcOrd="1" destOrd="0" presId="urn:microsoft.com/office/officeart/2018/2/layout/IconVerticalSolidList"/>
    <dgm:cxn modelId="{D5B328B7-E7FC-4170-9D18-F19B6FB0668B}" type="presParOf" srcId="{AD254524-E6E0-4E97-9589-EB8954042168}" destId="{B9BE3AE0-BA5A-45CE-8B2F-5E3AE19C8E23}" srcOrd="2" destOrd="0" presId="urn:microsoft.com/office/officeart/2018/2/layout/IconVerticalSolidList"/>
    <dgm:cxn modelId="{61D05C3B-3977-4069-B293-EC67C731A7FC}" type="presParOf" srcId="{AD254524-E6E0-4E97-9589-EB8954042168}" destId="{ED4660CA-D1D3-4527-86D0-E6C9D7E5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Main Network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26C218E2-A2E6-4219-A445-B359E9DFC51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Docker Network</a:t>
          </a:r>
        </a:p>
      </dgm:t>
    </dgm:pt>
    <dgm:pt modelId="{906BD8A6-C7DF-4628-9D7E-F960D5D93396}" type="parTrans" cxnId="{1A822BC1-E899-45C5-9A9F-6B663F10A10E}">
      <dgm:prSet/>
      <dgm:spPr/>
      <dgm:t>
        <a:bodyPr/>
        <a:lstStyle/>
        <a:p>
          <a:endParaRPr lang="en-US"/>
        </a:p>
      </dgm:t>
    </dgm:pt>
    <dgm:pt modelId="{3D9718CA-3A99-45AF-8E66-F2624C1F06F0}" type="sibTrans" cxnId="{1A822BC1-E899-45C5-9A9F-6B663F10A10E}">
      <dgm:prSet/>
      <dgm:spPr/>
      <dgm:t>
        <a:bodyPr/>
        <a:lstStyle/>
        <a:p>
          <a:endParaRPr lang="en-US"/>
        </a:p>
      </dgm:t>
    </dgm:pt>
    <dgm:pt modelId="{60BDCB74-480F-4E8D-9AAC-44CC3A16DF1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App1</a:t>
          </a:r>
        </a:p>
      </dgm:t>
    </dgm:pt>
    <dgm:pt modelId="{479E8557-4706-4DB5-AAB0-88ACAF8BC195}" type="parTrans" cxnId="{0C665CE2-D747-40C6-A4FD-B3D6CEA42457}">
      <dgm:prSet/>
      <dgm:spPr/>
      <dgm:t>
        <a:bodyPr/>
        <a:lstStyle/>
        <a:p>
          <a:endParaRPr lang="en-US"/>
        </a:p>
      </dgm:t>
    </dgm:pt>
    <dgm:pt modelId="{009063B6-D243-4E08-B09C-6538A92DFFCF}" type="sibTrans" cxnId="{0C665CE2-D747-40C6-A4FD-B3D6CEA42457}">
      <dgm:prSet/>
      <dgm:spPr/>
      <dgm:t>
        <a:bodyPr/>
        <a:lstStyle/>
        <a:p>
          <a:endParaRPr lang="en-US"/>
        </a:p>
      </dgm:t>
    </dgm:pt>
    <dgm:pt modelId="{024AE961-D2D3-423F-90B8-EB41C3C25A4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App2</a:t>
          </a:r>
        </a:p>
      </dgm:t>
    </dgm:pt>
    <dgm:pt modelId="{A40D2733-6326-4FAD-A8BF-DC05AA4C6ADF}" type="parTrans" cxnId="{19D06B7A-4E4E-4744-9C6A-29E57E2D4012}">
      <dgm:prSet/>
      <dgm:spPr/>
      <dgm:t>
        <a:bodyPr/>
        <a:lstStyle/>
        <a:p>
          <a:endParaRPr lang="en-US"/>
        </a:p>
      </dgm:t>
    </dgm:pt>
    <dgm:pt modelId="{A329EFAC-D4EA-4EF4-9369-BB87A3C76F10}" type="sibTrans" cxnId="{19D06B7A-4E4E-4744-9C6A-29E57E2D4012}">
      <dgm:prSet/>
      <dgm:spPr/>
      <dgm:t>
        <a:bodyPr/>
        <a:lstStyle/>
        <a:p>
          <a:endParaRPr lang="en-US"/>
        </a:p>
      </dgm:t>
    </dgm:pt>
    <dgm:pt modelId="{09B0A8A3-1A4B-4F9A-82F0-201643D3175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App3</a:t>
          </a:r>
        </a:p>
      </dgm:t>
    </dgm:pt>
    <dgm:pt modelId="{A906EFA8-453E-4167-9DF0-0C12DD686F2B}" type="parTrans" cxnId="{333162E6-D135-4290-A6E6-FB13D809330A}">
      <dgm:prSet/>
      <dgm:spPr/>
      <dgm:t>
        <a:bodyPr/>
        <a:lstStyle/>
        <a:p>
          <a:endParaRPr lang="en-US"/>
        </a:p>
      </dgm:t>
    </dgm:pt>
    <dgm:pt modelId="{BEF56813-27ED-4D3B-9D6E-4D267554D24F}" type="sibTrans" cxnId="{333162E6-D135-4290-A6E6-FB13D809330A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6D79244C-B511-45AB-BD73-D35DAFB87241}" type="pres">
      <dgm:prSet presAssocID="{26C218E2-A2E6-4219-A445-B359E9DFC513}" presName="vertTwo" presStyleCnt="0"/>
      <dgm:spPr/>
    </dgm:pt>
    <dgm:pt modelId="{DB74F7AB-F96B-4B27-94A6-E67F902EEBD1}" type="pres">
      <dgm:prSet presAssocID="{26C218E2-A2E6-4219-A445-B359E9DFC513}" presName="txTwo" presStyleLbl="node2" presStyleIdx="0" presStyleCnt="1" custScaleY="30678" custLinFactNeighborX="90" custLinFactNeighborY="85038">
        <dgm:presLayoutVars>
          <dgm:chPref val="3"/>
        </dgm:presLayoutVars>
      </dgm:prSet>
      <dgm:spPr/>
    </dgm:pt>
    <dgm:pt modelId="{D4646867-2DF2-4700-90E0-C2D1DFC7BE62}" type="pres">
      <dgm:prSet presAssocID="{26C218E2-A2E6-4219-A445-B359E9DFC513}" presName="parTransTwo" presStyleCnt="0"/>
      <dgm:spPr/>
    </dgm:pt>
    <dgm:pt modelId="{52BE5A0B-0296-4903-8F78-44E203BC7B52}" type="pres">
      <dgm:prSet presAssocID="{26C218E2-A2E6-4219-A445-B359E9DFC513}" presName="horzTwo" presStyleCnt="0"/>
      <dgm:spPr/>
    </dgm:pt>
    <dgm:pt modelId="{6352ED43-2BBA-4A41-A92A-2831D8C803B5}" type="pres">
      <dgm:prSet presAssocID="{60BDCB74-480F-4E8D-9AAC-44CC3A16DF17}" presName="vertThree" presStyleCnt="0"/>
      <dgm:spPr/>
    </dgm:pt>
    <dgm:pt modelId="{7650B25E-1552-4870-B2C2-CA39D374F270}" type="pres">
      <dgm:prSet presAssocID="{60BDCB74-480F-4E8D-9AAC-44CC3A16DF17}" presName="txThree" presStyleLbl="node3" presStyleIdx="0" presStyleCnt="3" custScaleY="34902" custLinFactNeighborX="-521" custLinFactNeighborY="45420">
        <dgm:presLayoutVars>
          <dgm:chPref val="3"/>
        </dgm:presLayoutVars>
      </dgm:prSet>
      <dgm:spPr/>
    </dgm:pt>
    <dgm:pt modelId="{61E3F722-9002-469B-999A-B55618462892}" type="pres">
      <dgm:prSet presAssocID="{60BDCB74-480F-4E8D-9AAC-44CC3A16DF17}" presName="horzThree" presStyleCnt="0"/>
      <dgm:spPr/>
    </dgm:pt>
    <dgm:pt modelId="{5173FF00-119C-45B7-8206-D65B1455D9CC}" type="pres">
      <dgm:prSet presAssocID="{009063B6-D243-4E08-B09C-6538A92DFFCF}" presName="sibSpaceThree" presStyleCnt="0"/>
      <dgm:spPr/>
    </dgm:pt>
    <dgm:pt modelId="{353B0637-0954-454F-B416-29F6EE174B67}" type="pres">
      <dgm:prSet presAssocID="{024AE961-D2D3-423F-90B8-EB41C3C25A43}" presName="vertThree" presStyleCnt="0"/>
      <dgm:spPr/>
    </dgm:pt>
    <dgm:pt modelId="{0D017A50-FB99-4AD1-BC2E-DFBB5F7C6F57}" type="pres">
      <dgm:prSet presAssocID="{024AE961-D2D3-423F-90B8-EB41C3C25A43}" presName="txThree" presStyleLbl="node3" presStyleIdx="1" presStyleCnt="3" custScaleY="34902" custLinFactNeighborX="-521" custLinFactNeighborY="45420">
        <dgm:presLayoutVars>
          <dgm:chPref val="3"/>
        </dgm:presLayoutVars>
      </dgm:prSet>
      <dgm:spPr/>
    </dgm:pt>
    <dgm:pt modelId="{99969B88-420D-43FC-9F06-0BFD01BD6DAD}" type="pres">
      <dgm:prSet presAssocID="{024AE961-D2D3-423F-90B8-EB41C3C25A43}" presName="horzThree" presStyleCnt="0"/>
      <dgm:spPr/>
    </dgm:pt>
    <dgm:pt modelId="{CC3EE396-B88F-41EF-A9C7-2B5DDCFF0CB8}" type="pres">
      <dgm:prSet presAssocID="{A329EFAC-D4EA-4EF4-9369-BB87A3C76F10}" presName="sibSpaceThree" presStyleCnt="0"/>
      <dgm:spPr/>
    </dgm:pt>
    <dgm:pt modelId="{A5DAD3C1-3391-43FD-8861-E55FB1CB40C1}" type="pres">
      <dgm:prSet presAssocID="{09B0A8A3-1A4B-4F9A-82F0-201643D3175D}" presName="vertThree" presStyleCnt="0"/>
      <dgm:spPr/>
    </dgm:pt>
    <dgm:pt modelId="{8D72E6A8-59B7-45A1-8A98-0F74537E5148}" type="pres">
      <dgm:prSet presAssocID="{09B0A8A3-1A4B-4F9A-82F0-201643D3175D}" presName="txThree" presStyleLbl="node3" presStyleIdx="2" presStyleCnt="3" custScaleY="34902" custLinFactNeighborX="-521" custLinFactNeighborY="45420">
        <dgm:presLayoutVars>
          <dgm:chPref val="3"/>
        </dgm:presLayoutVars>
      </dgm:prSet>
      <dgm:spPr/>
    </dgm:pt>
    <dgm:pt modelId="{79DEC1C7-2F0F-46AE-8EC7-F5C28EA7E81C}" type="pres">
      <dgm:prSet presAssocID="{09B0A8A3-1A4B-4F9A-82F0-201643D3175D}" presName="horzThree" presStyleCnt="0"/>
      <dgm:spPr/>
    </dgm:pt>
  </dgm:ptLst>
  <dgm:cxnLst>
    <dgm:cxn modelId="{0760295C-25F3-4DF7-AED5-C747D873502A}" type="presOf" srcId="{09B0A8A3-1A4B-4F9A-82F0-201643D3175D}" destId="{8D72E6A8-59B7-45A1-8A98-0F74537E5148}" srcOrd="0" destOrd="0" presId="urn:microsoft.com/office/officeart/2005/8/layout/architecture"/>
    <dgm:cxn modelId="{19D06B7A-4E4E-4744-9C6A-29E57E2D4012}" srcId="{26C218E2-A2E6-4219-A445-B359E9DFC513}" destId="{024AE961-D2D3-423F-90B8-EB41C3C25A43}" srcOrd="1" destOrd="0" parTransId="{A40D2733-6326-4FAD-A8BF-DC05AA4C6ADF}" sibTransId="{A329EFAC-D4EA-4EF4-9369-BB87A3C76F10}"/>
    <dgm:cxn modelId="{5147BB8D-A437-4250-8BC6-C5F5A1A99C63}" type="presOf" srcId="{26C218E2-A2E6-4219-A445-B359E9DFC513}" destId="{DB74F7AB-F96B-4B27-94A6-E67F902EEBD1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525726A5-B78E-472C-BB59-4BAAF0AEE5D2}" type="presOf" srcId="{60BDCB74-480F-4E8D-9AAC-44CC3A16DF17}" destId="{7650B25E-1552-4870-B2C2-CA39D374F270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D5D5F8BB-0B79-4B1F-976D-D66A24CABE22}" type="presOf" srcId="{024AE961-D2D3-423F-90B8-EB41C3C25A43}" destId="{0D017A50-FB99-4AD1-BC2E-DFBB5F7C6F57}" srcOrd="0" destOrd="0" presId="urn:microsoft.com/office/officeart/2005/8/layout/architecture"/>
    <dgm:cxn modelId="{1A822BC1-E899-45C5-9A9F-6B663F10A10E}" srcId="{63ACA25A-6CC6-4035-9B99-0AEF0F3DD5F2}" destId="{26C218E2-A2E6-4219-A445-B359E9DFC513}" srcOrd="0" destOrd="0" parTransId="{906BD8A6-C7DF-4628-9D7E-F960D5D93396}" sibTransId="{3D9718CA-3A99-45AF-8E66-F2624C1F06F0}"/>
    <dgm:cxn modelId="{0C665CE2-D747-40C6-A4FD-B3D6CEA42457}" srcId="{26C218E2-A2E6-4219-A445-B359E9DFC513}" destId="{60BDCB74-480F-4E8D-9AAC-44CC3A16DF17}" srcOrd="0" destOrd="0" parTransId="{479E8557-4706-4DB5-AAB0-88ACAF8BC195}" sibTransId="{009063B6-D243-4E08-B09C-6538A92DFFCF}"/>
    <dgm:cxn modelId="{333162E6-D135-4290-A6E6-FB13D809330A}" srcId="{26C218E2-A2E6-4219-A445-B359E9DFC513}" destId="{09B0A8A3-1A4B-4F9A-82F0-201643D3175D}" srcOrd="2" destOrd="0" parTransId="{A906EFA8-453E-4167-9DF0-0C12DD686F2B}" sibTransId="{BEF56813-27ED-4D3B-9D6E-4D267554D24F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A3E98E7B-E235-43FA-8E74-44E0736ADE5F}" type="presParOf" srcId="{59ECEE6B-A9BE-4B95-9D3E-16743A3D3453}" destId="{6D79244C-B511-45AB-BD73-D35DAFB87241}" srcOrd="0" destOrd="0" presId="urn:microsoft.com/office/officeart/2005/8/layout/architecture"/>
    <dgm:cxn modelId="{681E6C2D-2E63-4D60-B28F-03386A6A4BA0}" type="presParOf" srcId="{6D79244C-B511-45AB-BD73-D35DAFB87241}" destId="{DB74F7AB-F96B-4B27-94A6-E67F902EEBD1}" srcOrd="0" destOrd="0" presId="urn:microsoft.com/office/officeart/2005/8/layout/architecture"/>
    <dgm:cxn modelId="{90372EC8-2EA6-4BBA-804F-1ACFE8A349C7}" type="presParOf" srcId="{6D79244C-B511-45AB-BD73-D35DAFB87241}" destId="{D4646867-2DF2-4700-90E0-C2D1DFC7BE62}" srcOrd="1" destOrd="0" presId="urn:microsoft.com/office/officeart/2005/8/layout/architecture"/>
    <dgm:cxn modelId="{6200C982-F697-41C2-A624-85101030278A}" type="presParOf" srcId="{6D79244C-B511-45AB-BD73-D35DAFB87241}" destId="{52BE5A0B-0296-4903-8F78-44E203BC7B52}" srcOrd="2" destOrd="0" presId="urn:microsoft.com/office/officeart/2005/8/layout/architecture"/>
    <dgm:cxn modelId="{4672AAD9-0AD1-47F9-AC45-8FF7A118F957}" type="presParOf" srcId="{52BE5A0B-0296-4903-8F78-44E203BC7B52}" destId="{6352ED43-2BBA-4A41-A92A-2831D8C803B5}" srcOrd="0" destOrd="0" presId="urn:microsoft.com/office/officeart/2005/8/layout/architecture"/>
    <dgm:cxn modelId="{CBD0DD1E-C8C3-4D73-A2D8-906DAE61DE20}" type="presParOf" srcId="{6352ED43-2BBA-4A41-A92A-2831D8C803B5}" destId="{7650B25E-1552-4870-B2C2-CA39D374F270}" srcOrd="0" destOrd="0" presId="urn:microsoft.com/office/officeart/2005/8/layout/architecture"/>
    <dgm:cxn modelId="{50293A5C-F88C-4E0C-8797-004135D1BF12}" type="presParOf" srcId="{6352ED43-2BBA-4A41-A92A-2831D8C803B5}" destId="{61E3F722-9002-469B-999A-B55618462892}" srcOrd="1" destOrd="0" presId="urn:microsoft.com/office/officeart/2005/8/layout/architecture"/>
    <dgm:cxn modelId="{2165A650-A3C7-468B-846A-E8E3A083539F}" type="presParOf" srcId="{52BE5A0B-0296-4903-8F78-44E203BC7B52}" destId="{5173FF00-119C-45B7-8206-D65B1455D9CC}" srcOrd="1" destOrd="0" presId="urn:microsoft.com/office/officeart/2005/8/layout/architecture"/>
    <dgm:cxn modelId="{C88CEF0B-0E1F-44C3-81D3-79DB0F52577A}" type="presParOf" srcId="{52BE5A0B-0296-4903-8F78-44E203BC7B52}" destId="{353B0637-0954-454F-B416-29F6EE174B67}" srcOrd="2" destOrd="0" presId="urn:microsoft.com/office/officeart/2005/8/layout/architecture"/>
    <dgm:cxn modelId="{0E90561C-E435-4EBF-B7E4-0C24988BB9EE}" type="presParOf" srcId="{353B0637-0954-454F-B416-29F6EE174B67}" destId="{0D017A50-FB99-4AD1-BC2E-DFBB5F7C6F57}" srcOrd="0" destOrd="0" presId="urn:microsoft.com/office/officeart/2005/8/layout/architecture"/>
    <dgm:cxn modelId="{AA1FF2AF-C456-4798-8D9C-503D113B020F}" type="presParOf" srcId="{353B0637-0954-454F-B416-29F6EE174B67}" destId="{99969B88-420D-43FC-9F06-0BFD01BD6DAD}" srcOrd="1" destOrd="0" presId="urn:microsoft.com/office/officeart/2005/8/layout/architecture"/>
    <dgm:cxn modelId="{E8359E22-7C60-4AA4-AAE5-B529E62474F7}" type="presParOf" srcId="{52BE5A0B-0296-4903-8F78-44E203BC7B52}" destId="{CC3EE396-B88F-41EF-A9C7-2B5DDCFF0CB8}" srcOrd="3" destOrd="0" presId="urn:microsoft.com/office/officeart/2005/8/layout/architecture"/>
    <dgm:cxn modelId="{7E15F0D0-AD5F-468F-B4C5-0221161D4C20}" type="presParOf" srcId="{52BE5A0B-0296-4903-8F78-44E203BC7B52}" destId="{A5DAD3C1-3391-43FD-8861-E55FB1CB40C1}" srcOrd="4" destOrd="0" presId="urn:microsoft.com/office/officeart/2005/8/layout/architecture"/>
    <dgm:cxn modelId="{B21274E0-FB7F-455E-BFC8-B5ACEFD98BB8}" type="presParOf" srcId="{A5DAD3C1-3391-43FD-8861-E55FB1CB40C1}" destId="{8D72E6A8-59B7-45A1-8A98-0F74537E5148}" srcOrd="0" destOrd="0" presId="urn:microsoft.com/office/officeart/2005/8/layout/architecture"/>
    <dgm:cxn modelId="{2F0DAC61-B129-4C39-8BDF-139CBD89F767}" type="presParOf" srcId="{A5DAD3C1-3391-43FD-8861-E55FB1CB40C1}" destId="{79DEC1C7-2F0F-46AE-8EC7-F5C28EA7E81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F0FCF-B7A7-4F08-A042-650CA76A81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10B3C756-3AC2-499F-B712-4CCCC9D3DD1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https://hub.docker.com</a:t>
          </a:r>
          <a:endParaRPr lang="en-US"/>
        </a:p>
      </dgm:t>
    </dgm:pt>
    <dgm:pt modelId="{20A05694-F623-429C-A768-B8B30A430776}" type="parTrans" cxnId="{09CC3BB9-A7D6-4E7E-A5BE-F82AA4667F1E}">
      <dgm:prSet/>
      <dgm:spPr/>
      <dgm:t>
        <a:bodyPr/>
        <a:lstStyle/>
        <a:p>
          <a:endParaRPr lang="en-US"/>
        </a:p>
      </dgm:t>
    </dgm:pt>
    <dgm:pt modelId="{F5322E91-EF14-410E-9E81-9760C8309775}" type="sibTrans" cxnId="{09CC3BB9-A7D6-4E7E-A5BE-F82AA4667F1E}">
      <dgm:prSet/>
      <dgm:spPr/>
      <dgm:t>
        <a:bodyPr/>
        <a:lstStyle/>
        <a:p>
          <a:endParaRPr lang="en-US"/>
        </a:p>
      </dgm:t>
    </dgm:pt>
    <dgm:pt modelId="{D41595F8-782B-481A-9A1B-BE7C6ECAAF2C}" type="pres">
      <dgm:prSet presAssocID="{BC2F0FCF-B7A7-4F08-A042-650CA76A81BF}" presName="root" presStyleCnt="0">
        <dgm:presLayoutVars>
          <dgm:dir/>
          <dgm:resizeHandles val="exact"/>
        </dgm:presLayoutVars>
      </dgm:prSet>
      <dgm:spPr/>
    </dgm:pt>
    <dgm:pt modelId="{C2930673-2A4F-4682-8EFD-CB5087A948F7}" type="pres">
      <dgm:prSet presAssocID="{BC2F0FCF-B7A7-4F08-A042-650CA76A81BF}" presName="container" presStyleCnt="0">
        <dgm:presLayoutVars>
          <dgm:dir/>
          <dgm:resizeHandles val="exact"/>
        </dgm:presLayoutVars>
      </dgm:prSet>
      <dgm:spPr/>
    </dgm:pt>
    <dgm:pt modelId="{B2EEDD7C-52A1-4CAF-A7B2-62EED46C2C2D}" type="pres">
      <dgm:prSet presAssocID="{10B3C756-3AC2-499F-B712-4CCCC9D3DD1D}" presName="compNode" presStyleCnt="0"/>
      <dgm:spPr/>
    </dgm:pt>
    <dgm:pt modelId="{EDC4B38D-5AF6-4266-AED2-20DF1D28C37B}" type="pres">
      <dgm:prSet presAssocID="{10B3C756-3AC2-499F-B712-4CCCC9D3DD1D}" presName="iconBgRect" presStyleLbl="bgShp" presStyleIdx="0" presStyleCnt="1"/>
      <dgm:spPr/>
    </dgm:pt>
    <dgm:pt modelId="{127EEA49-CED5-4826-9C74-E4995C3AA110}" type="pres">
      <dgm:prSet presAssocID="{10B3C756-3AC2-499F-B712-4CCCC9D3DD1D}" presName="iconRect" presStyleLbl="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07C32A-4C0A-4AE9-8441-6B363095B440}" type="pres">
      <dgm:prSet presAssocID="{10B3C756-3AC2-499F-B712-4CCCC9D3DD1D}" presName="spaceRect" presStyleCnt="0"/>
      <dgm:spPr/>
    </dgm:pt>
    <dgm:pt modelId="{2E71FFCA-0C77-4400-AAD1-F2F6F315C2F9}" type="pres">
      <dgm:prSet presAssocID="{10B3C756-3AC2-499F-B712-4CCCC9D3DD1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9CC3BB9-A7D6-4E7E-A5BE-F82AA4667F1E}" srcId="{BC2F0FCF-B7A7-4F08-A042-650CA76A81BF}" destId="{10B3C756-3AC2-499F-B712-4CCCC9D3DD1D}" srcOrd="0" destOrd="0" parTransId="{20A05694-F623-429C-A768-B8B30A430776}" sibTransId="{F5322E91-EF14-410E-9E81-9760C8309775}"/>
    <dgm:cxn modelId="{16CADCCD-504D-46CD-98C4-871F38745F81}" type="presOf" srcId="{BC2F0FCF-B7A7-4F08-A042-650CA76A81BF}" destId="{D41595F8-782B-481A-9A1B-BE7C6ECAAF2C}" srcOrd="0" destOrd="0" presId="urn:microsoft.com/office/officeart/2018/2/layout/IconCircleList"/>
    <dgm:cxn modelId="{A7B9CFD8-FDE3-4059-A6EE-F0C336CDB565}" type="presOf" srcId="{10B3C756-3AC2-499F-B712-4CCCC9D3DD1D}" destId="{2E71FFCA-0C77-4400-AAD1-F2F6F315C2F9}" srcOrd="0" destOrd="0" presId="urn:microsoft.com/office/officeart/2018/2/layout/IconCircleList"/>
    <dgm:cxn modelId="{052DBAA1-CE2A-418D-AD3D-E1382A1AB889}" type="presParOf" srcId="{D41595F8-782B-481A-9A1B-BE7C6ECAAF2C}" destId="{C2930673-2A4F-4682-8EFD-CB5087A948F7}" srcOrd="0" destOrd="0" presId="urn:microsoft.com/office/officeart/2018/2/layout/IconCircleList"/>
    <dgm:cxn modelId="{4C96E4E9-AD64-44DD-A73A-55CDC97363A8}" type="presParOf" srcId="{C2930673-2A4F-4682-8EFD-CB5087A948F7}" destId="{B2EEDD7C-52A1-4CAF-A7B2-62EED46C2C2D}" srcOrd="0" destOrd="0" presId="urn:microsoft.com/office/officeart/2018/2/layout/IconCircleList"/>
    <dgm:cxn modelId="{3E37391C-98AE-43E3-9156-6D2419A07BF1}" type="presParOf" srcId="{B2EEDD7C-52A1-4CAF-A7B2-62EED46C2C2D}" destId="{EDC4B38D-5AF6-4266-AED2-20DF1D28C37B}" srcOrd="0" destOrd="0" presId="urn:microsoft.com/office/officeart/2018/2/layout/IconCircleList"/>
    <dgm:cxn modelId="{01D2C9D8-F9BE-4C28-B1A4-509932677352}" type="presParOf" srcId="{B2EEDD7C-52A1-4CAF-A7B2-62EED46C2C2D}" destId="{127EEA49-CED5-4826-9C74-E4995C3AA110}" srcOrd="1" destOrd="0" presId="urn:microsoft.com/office/officeart/2018/2/layout/IconCircleList"/>
    <dgm:cxn modelId="{1DFC6D54-5DA0-432D-B672-16A6D5521E20}" type="presParOf" srcId="{B2EEDD7C-52A1-4CAF-A7B2-62EED46C2C2D}" destId="{AC07C32A-4C0A-4AE9-8441-6B363095B440}" srcOrd="2" destOrd="0" presId="urn:microsoft.com/office/officeart/2018/2/layout/IconCircleList"/>
    <dgm:cxn modelId="{A82E12C1-EDEC-4290-A65D-514059025AA8}" type="presParOf" srcId="{B2EEDD7C-52A1-4CAF-A7B2-62EED46C2C2D}" destId="{2E71FFCA-0C77-4400-AAD1-F2F6F315C2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02AF28-F1B3-4C66-90CC-8158807557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22A5D1-B795-4CED-ABE0-E7B3D6A70E3B}">
      <dgm:prSet/>
      <dgm:spPr/>
      <dgm:t>
        <a:bodyPr/>
        <a:lstStyle/>
        <a:p>
          <a:r>
            <a:rPr lang="en-US"/>
            <a:t>Available for Windows 10 64-bit Pro, Enterprise, or Education (Build 15063 or later)</a:t>
          </a:r>
        </a:p>
      </dgm:t>
    </dgm:pt>
    <dgm:pt modelId="{D5E98830-FC8A-4FE6-870C-C54889EF4A29}" type="parTrans" cxnId="{EBD3DB62-355A-4EAB-9153-7CC1A7DEBB09}">
      <dgm:prSet/>
      <dgm:spPr/>
      <dgm:t>
        <a:bodyPr/>
        <a:lstStyle/>
        <a:p>
          <a:endParaRPr lang="en-US"/>
        </a:p>
      </dgm:t>
    </dgm:pt>
    <dgm:pt modelId="{87734DA3-2F07-4788-8B05-A10F353CE9B3}" type="sibTrans" cxnId="{EBD3DB62-355A-4EAB-9153-7CC1A7DEBB09}">
      <dgm:prSet/>
      <dgm:spPr/>
      <dgm:t>
        <a:bodyPr/>
        <a:lstStyle/>
        <a:p>
          <a:endParaRPr lang="en-US"/>
        </a:p>
      </dgm:t>
    </dgm:pt>
    <dgm:pt modelId="{55CE3EE6-B73E-40DD-AC37-7F2968A548BF}">
      <dgm:prSet/>
      <dgm:spPr/>
      <dgm:t>
        <a:bodyPr/>
        <a:lstStyle/>
        <a:p>
          <a:r>
            <a:rPr lang="en-US" dirty="0"/>
            <a:t>Hyper-V and Containers features must be enabled</a:t>
          </a:r>
        </a:p>
      </dgm:t>
    </dgm:pt>
    <dgm:pt modelId="{251AC39F-D0A9-4B31-85CE-8BAD30AC48CD}" type="parTrans" cxnId="{AF4B3986-829F-469D-A6C8-356BE2DA098C}">
      <dgm:prSet/>
      <dgm:spPr/>
      <dgm:t>
        <a:bodyPr/>
        <a:lstStyle/>
        <a:p>
          <a:endParaRPr lang="en-US"/>
        </a:p>
      </dgm:t>
    </dgm:pt>
    <dgm:pt modelId="{744072CD-2BF3-46EA-AC3A-76357831631F}" type="sibTrans" cxnId="{AF4B3986-829F-469D-A6C8-356BE2DA098C}">
      <dgm:prSet/>
      <dgm:spPr/>
      <dgm:t>
        <a:bodyPr/>
        <a:lstStyle/>
        <a:p>
          <a:endParaRPr lang="en-US"/>
        </a:p>
      </dgm:t>
    </dgm:pt>
    <dgm:pt modelId="{8A461D33-9C46-4762-9951-D1712F138FA3}">
      <dgm:prSet/>
      <dgm:spPr/>
      <dgm:t>
        <a:bodyPr/>
        <a:lstStyle/>
        <a:p>
          <a:r>
            <a:rPr lang="en-US" dirty="0"/>
            <a:t>https://docs.docker.com/docker-for-windows/install/</a:t>
          </a:r>
        </a:p>
      </dgm:t>
    </dgm:pt>
    <dgm:pt modelId="{8697B090-525E-42DB-925E-CA8D6B8FB4D4}" type="parTrans" cxnId="{308A0DA0-EE52-400E-8B43-E37CE1C7FB54}">
      <dgm:prSet/>
      <dgm:spPr/>
      <dgm:t>
        <a:bodyPr/>
        <a:lstStyle/>
        <a:p>
          <a:endParaRPr lang="en-US"/>
        </a:p>
      </dgm:t>
    </dgm:pt>
    <dgm:pt modelId="{3D403A2A-56C4-4390-B40E-653E83A78BE3}" type="sibTrans" cxnId="{308A0DA0-EE52-400E-8B43-E37CE1C7FB54}">
      <dgm:prSet/>
      <dgm:spPr/>
      <dgm:t>
        <a:bodyPr/>
        <a:lstStyle/>
        <a:p>
          <a:endParaRPr lang="en-US"/>
        </a:p>
      </dgm:t>
    </dgm:pt>
    <dgm:pt modelId="{6035F616-09F1-4A8B-9200-C652F31D9F57}" type="pres">
      <dgm:prSet presAssocID="{0702AF28-F1B3-4C66-90CC-8158807557D0}" presName="linear" presStyleCnt="0">
        <dgm:presLayoutVars>
          <dgm:animLvl val="lvl"/>
          <dgm:resizeHandles val="exact"/>
        </dgm:presLayoutVars>
      </dgm:prSet>
      <dgm:spPr/>
    </dgm:pt>
    <dgm:pt modelId="{604D3FDC-F3B0-426A-A0A9-542BA48D0CDA}" type="pres">
      <dgm:prSet presAssocID="{C822A5D1-B795-4CED-ABE0-E7B3D6A70E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D3C921-CC78-4493-892A-325FF493427A}" type="pres">
      <dgm:prSet presAssocID="{87734DA3-2F07-4788-8B05-A10F353CE9B3}" presName="spacer" presStyleCnt="0"/>
      <dgm:spPr/>
    </dgm:pt>
    <dgm:pt modelId="{61CA2C19-705A-4401-95E3-052C6157187D}" type="pres">
      <dgm:prSet presAssocID="{55CE3EE6-B73E-40DD-AC37-7F2968A548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349A72-461B-439E-9B7B-ACD7F56DB511}" type="pres">
      <dgm:prSet presAssocID="{744072CD-2BF3-46EA-AC3A-76357831631F}" presName="spacer" presStyleCnt="0"/>
      <dgm:spPr/>
    </dgm:pt>
    <dgm:pt modelId="{96D891DE-7105-437A-B642-7D98D32D0AA1}" type="pres">
      <dgm:prSet presAssocID="{8A461D33-9C46-4762-9951-D1712F138F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7A2360-F4A0-4EEC-A8CC-405DF7384EE9}" type="presOf" srcId="{55CE3EE6-B73E-40DD-AC37-7F2968A548BF}" destId="{61CA2C19-705A-4401-95E3-052C6157187D}" srcOrd="0" destOrd="0" presId="urn:microsoft.com/office/officeart/2005/8/layout/vList2"/>
    <dgm:cxn modelId="{EBD3DB62-355A-4EAB-9153-7CC1A7DEBB09}" srcId="{0702AF28-F1B3-4C66-90CC-8158807557D0}" destId="{C822A5D1-B795-4CED-ABE0-E7B3D6A70E3B}" srcOrd="0" destOrd="0" parTransId="{D5E98830-FC8A-4FE6-870C-C54889EF4A29}" sibTransId="{87734DA3-2F07-4788-8B05-A10F353CE9B3}"/>
    <dgm:cxn modelId="{CECECE45-2E3F-4874-AABC-09D9423D7D28}" type="presOf" srcId="{0702AF28-F1B3-4C66-90CC-8158807557D0}" destId="{6035F616-09F1-4A8B-9200-C652F31D9F57}" srcOrd="0" destOrd="0" presId="urn:microsoft.com/office/officeart/2005/8/layout/vList2"/>
    <dgm:cxn modelId="{9B788854-002D-4147-B9B5-64F25F344185}" type="presOf" srcId="{C822A5D1-B795-4CED-ABE0-E7B3D6A70E3B}" destId="{604D3FDC-F3B0-426A-A0A9-542BA48D0CDA}" srcOrd="0" destOrd="0" presId="urn:microsoft.com/office/officeart/2005/8/layout/vList2"/>
    <dgm:cxn modelId="{DF37EB7C-7B43-40B9-89B2-0D9A8661280F}" type="presOf" srcId="{8A461D33-9C46-4762-9951-D1712F138FA3}" destId="{96D891DE-7105-437A-B642-7D98D32D0AA1}" srcOrd="0" destOrd="0" presId="urn:microsoft.com/office/officeart/2005/8/layout/vList2"/>
    <dgm:cxn modelId="{AF4B3986-829F-469D-A6C8-356BE2DA098C}" srcId="{0702AF28-F1B3-4C66-90CC-8158807557D0}" destId="{55CE3EE6-B73E-40DD-AC37-7F2968A548BF}" srcOrd="1" destOrd="0" parTransId="{251AC39F-D0A9-4B31-85CE-8BAD30AC48CD}" sibTransId="{744072CD-2BF3-46EA-AC3A-76357831631F}"/>
    <dgm:cxn modelId="{308A0DA0-EE52-400E-8B43-E37CE1C7FB54}" srcId="{0702AF28-F1B3-4C66-90CC-8158807557D0}" destId="{8A461D33-9C46-4762-9951-D1712F138FA3}" srcOrd="2" destOrd="0" parTransId="{8697B090-525E-42DB-925E-CA8D6B8FB4D4}" sibTransId="{3D403A2A-56C4-4390-B40E-653E83A78BE3}"/>
    <dgm:cxn modelId="{DCB2DDA5-D4C1-4EAD-877B-5EA2DE96E616}" type="presParOf" srcId="{6035F616-09F1-4A8B-9200-C652F31D9F57}" destId="{604D3FDC-F3B0-426A-A0A9-542BA48D0CDA}" srcOrd="0" destOrd="0" presId="urn:microsoft.com/office/officeart/2005/8/layout/vList2"/>
    <dgm:cxn modelId="{26E07097-359D-4A51-A13F-9846E1B8A2D7}" type="presParOf" srcId="{6035F616-09F1-4A8B-9200-C652F31D9F57}" destId="{98D3C921-CC78-4493-892A-325FF493427A}" srcOrd="1" destOrd="0" presId="urn:microsoft.com/office/officeart/2005/8/layout/vList2"/>
    <dgm:cxn modelId="{04E43053-7461-4F9F-9A79-9AE23A02C07D}" type="presParOf" srcId="{6035F616-09F1-4A8B-9200-C652F31D9F57}" destId="{61CA2C19-705A-4401-95E3-052C6157187D}" srcOrd="2" destOrd="0" presId="urn:microsoft.com/office/officeart/2005/8/layout/vList2"/>
    <dgm:cxn modelId="{E2C5181D-0603-4A79-8EA3-3E056A6307ED}" type="presParOf" srcId="{6035F616-09F1-4A8B-9200-C652F31D9F57}" destId="{CA349A72-461B-439E-9B7B-ACD7F56DB511}" srcOrd="3" destOrd="0" presId="urn:microsoft.com/office/officeart/2005/8/layout/vList2"/>
    <dgm:cxn modelId="{B9781400-FA6F-4F10-93B0-6654C519741A}" type="presParOf" srcId="{6035F616-09F1-4A8B-9200-C652F31D9F57}" destId="{96D891DE-7105-437A-B642-7D98D32D0A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chlsmith@outlook.com</a:t>
          </a:r>
        </a:p>
      </dsp:txBody>
      <dsp:txXfrm>
        <a:off x="46424" y="4513542"/>
        <a:ext cx="6420755" cy="85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2204420"/>
          <a:ext cx="6513603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 basics how to run Docker containers locally on Windows 10.</a:t>
          </a:r>
        </a:p>
      </dsp:txBody>
      <dsp:txXfrm>
        <a:off x="22246" y="2226666"/>
        <a:ext cx="6469111" cy="411223"/>
      </dsp:txXfrm>
    </dsp:sp>
    <dsp:sp modelId="{67B0A1A9-F216-4782-97C0-D851FD54733D}">
      <dsp:nvSpPr>
        <dsp:cNvPr id="0" name=""/>
        <dsp:cNvSpPr/>
      </dsp:nvSpPr>
      <dsp:spPr>
        <a:xfrm>
          <a:off x="0" y="2714855"/>
          <a:ext cx="6513603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get Sql Server for Linux running on it.</a:t>
          </a:r>
        </a:p>
      </dsp:txBody>
      <dsp:txXfrm>
        <a:off x="22246" y="2737101"/>
        <a:ext cx="6469111" cy="411223"/>
      </dsp:txXfrm>
    </dsp:sp>
    <dsp:sp modelId="{64F02F87-DECE-4E88-891A-2B41CC1C3539}">
      <dsp:nvSpPr>
        <dsp:cNvPr id="0" name=""/>
        <dsp:cNvSpPr/>
      </dsp:nvSpPr>
      <dsp:spPr>
        <a:xfrm>
          <a:off x="0" y="3225290"/>
          <a:ext cx="6513603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connect to it locally for your development needs.</a:t>
          </a:r>
        </a:p>
      </dsp:txBody>
      <dsp:txXfrm>
        <a:off x="22246" y="3247536"/>
        <a:ext cx="6469111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500733"/>
          <a:ext cx="10514449" cy="848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Hardware</a:t>
          </a:r>
        </a:p>
      </dsp:txBody>
      <dsp:txXfrm>
        <a:off x="25432" y="3525590"/>
        <a:ext cx="10464735" cy="798951"/>
      </dsp:txXfrm>
    </dsp:sp>
    <dsp:sp modelId="{0ED19D9A-70C1-4337-9C08-6EBE6F56AE21}">
      <dsp:nvSpPr>
        <dsp:cNvPr id="0" name=""/>
        <dsp:cNvSpPr/>
      </dsp:nvSpPr>
      <dsp:spPr>
        <a:xfrm>
          <a:off x="10838" y="2310426"/>
          <a:ext cx="10493923" cy="91513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Operating System</a:t>
          </a:r>
        </a:p>
      </dsp:txBody>
      <dsp:txXfrm>
        <a:off x="37641" y="2337229"/>
        <a:ext cx="10440317" cy="861528"/>
      </dsp:txXfrm>
    </dsp:sp>
    <dsp:sp modelId="{149B4562-3CDC-4710-9617-6B89F35E7B67}">
      <dsp:nvSpPr>
        <dsp:cNvPr id="0" name=""/>
        <dsp:cNvSpPr/>
      </dsp:nvSpPr>
      <dsp:spPr>
        <a:xfrm>
          <a:off x="10838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 </a:t>
          </a:r>
          <a:r>
            <a:rPr lang="en-US" sz="3700" kern="1200" dirty="0" err="1"/>
            <a:t>Sql</a:t>
          </a:r>
          <a:r>
            <a:rPr lang="en-US" sz="3700" kern="1200" dirty="0"/>
            <a:t> Server (Dev Edition)</a:t>
          </a:r>
        </a:p>
      </dsp:txBody>
      <dsp:txXfrm>
        <a:off x="70392" y="61493"/>
        <a:ext cx="3283591" cy="1914207"/>
      </dsp:txXfrm>
    </dsp:sp>
    <dsp:sp modelId="{6EFC800A-239C-4C13-9DC9-9050148BCEA0}">
      <dsp:nvSpPr>
        <dsp:cNvPr id="0" name=""/>
        <dsp:cNvSpPr/>
      </dsp:nvSpPr>
      <dsp:spPr>
        <a:xfrm>
          <a:off x="3556450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SSMS</a:t>
          </a:r>
        </a:p>
      </dsp:txBody>
      <dsp:txXfrm>
        <a:off x="3616004" y="61493"/>
        <a:ext cx="3283591" cy="1914207"/>
      </dsp:txXfrm>
    </dsp:sp>
    <dsp:sp modelId="{542A4C29-DB3D-4D5C-B6BD-1259BE445AB1}">
      <dsp:nvSpPr>
        <dsp:cNvPr id="0" name=""/>
        <dsp:cNvSpPr/>
      </dsp:nvSpPr>
      <dsp:spPr>
        <a:xfrm>
          <a:off x="7102062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Other Apps</a:t>
          </a:r>
        </a:p>
      </dsp:txBody>
      <dsp:txXfrm>
        <a:off x="7161616" y="61493"/>
        <a:ext cx="3283591" cy="1914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702" y="3879383"/>
          <a:ext cx="10514194" cy="46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</a:t>
          </a:r>
        </a:p>
      </dsp:txBody>
      <dsp:txXfrm>
        <a:off x="14416" y="3893097"/>
        <a:ext cx="10486766" cy="440801"/>
      </dsp:txXfrm>
    </dsp:sp>
    <dsp:sp modelId="{0ED19D9A-70C1-4337-9C08-6EBE6F56AE21}">
      <dsp:nvSpPr>
        <dsp:cNvPr id="0" name=""/>
        <dsp:cNvSpPr/>
      </dsp:nvSpPr>
      <dsp:spPr>
        <a:xfrm>
          <a:off x="10965" y="3222662"/>
          <a:ext cx="10493668" cy="5049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Host Operating System</a:t>
          </a:r>
        </a:p>
      </dsp:txBody>
      <dsp:txXfrm>
        <a:off x="25753" y="3237450"/>
        <a:ext cx="10464092" cy="475325"/>
      </dsp:txXfrm>
    </dsp:sp>
    <dsp:sp modelId="{149B4562-3CDC-4710-9617-6B89F35E7B67}">
      <dsp:nvSpPr>
        <dsp:cNvPr id="0" name=""/>
        <dsp:cNvSpPr/>
      </dsp:nvSpPr>
      <dsp:spPr>
        <a:xfrm>
          <a:off x="31430" y="2225422"/>
          <a:ext cx="7934314" cy="8454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Virtualization App (VirtualBox or </a:t>
          </a:r>
          <a:r>
            <a:rPr lang="en-US" sz="2000" kern="1200" dirty="0" err="1"/>
            <a:t>Vmware</a:t>
          </a:r>
          <a:r>
            <a:rPr lang="en-US" sz="2000" kern="1200" dirty="0"/>
            <a:t> or Hyper-V)</a:t>
          </a:r>
        </a:p>
      </dsp:txBody>
      <dsp:txXfrm>
        <a:off x="56192" y="2250184"/>
        <a:ext cx="7884790" cy="795897"/>
      </dsp:txXfrm>
    </dsp:sp>
    <dsp:sp modelId="{F8C9B134-07E9-473F-B414-0651424A8344}">
      <dsp:nvSpPr>
        <dsp:cNvPr id="0" name=""/>
        <dsp:cNvSpPr/>
      </dsp:nvSpPr>
      <dsp:spPr>
        <a:xfrm>
          <a:off x="70002" y="1277373"/>
          <a:ext cx="7857170" cy="79622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Virtual Operating System</a:t>
          </a:r>
        </a:p>
      </dsp:txBody>
      <dsp:txXfrm>
        <a:off x="93323" y="1300694"/>
        <a:ext cx="7810528" cy="749587"/>
      </dsp:txXfrm>
    </dsp:sp>
    <dsp:sp modelId="{46C7B01B-3F93-41D8-911F-0624803D5A34}">
      <dsp:nvSpPr>
        <dsp:cNvPr id="0" name=""/>
        <dsp:cNvSpPr/>
      </dsp:nvSpPr>
      <dsp:spPr>
        <a:xfrm>
          <a:off x="104493" y="0"/>
          <a:ext cx="2666846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Ms</a:t>
          </a:r>
          <a:r>
            <a:rPr lang="en-US" sz="2000" kern="1200" dirty="0"/>
            <a:t> </a:t>
          </a:r>
          <a:r>
            <a:rPr lang="en-US" sz="2000" kern="1200" dirty="0" err="1"/>
            <a:t>Sql</a:t>
          </a:r>
          <a:r>
            <a:rPr lang="en-US" sz="2000" kern="1200" dirty="0"/>
            <a:t> Server</a:t>
          </a:r>
        </a:p>
      </dsp:txBody>
      <dsp:txXfrm>
        <a:off x="137350" y="32857"/>
        <a:ext cx="2601132" cy="1056115"/>
      </dsp:txXfrm>
    </dsp:sp>
    <dsp:sp modelId="{A6FB40D7-8E3A-46CD-8F45-22932D0E48B9}">
      <dsp:nvSpPr>
        <dsp:cNvPr id="0" name=""/>
        <dsp:cNvSpPr/>
      </dsp:nvSpPr>
      <dsp:spPr>
        <a:xfrm>
          <a:off x="2860570" y="0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SSMS</a:t>
          </a:r>
        </a:p>
      </dsp:txBody>
      <dsp:txXfrm>
        <a:off x="2893427" y="32857"/>
        <a:ext cx="2327794" cy="1056115"/>
      </dsp:txXfrm>
    </dsp:sp>
    <dsp:sp modelId="{0C991DB6-DE4B-4D4A-9D02-B60F566E2801}">
      <dsp:nvSpPr>
        <dsp:cNvPr id="0" name=""/>
        <dsp:cNvSpPr/>
      </dsp:nvSpPr>
      <dsp:spPr>
        <a:xfrm>
          <a:off x="5382275" y="3725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Apps</a:t>
          </a:r>
        </a:p>
      </dsp:txBody>
      <dsp:txXfrm>
        <a:off x="5415132" y="36582"/>
        <a:ext cx="2327794" cy="1056115"/>
      </dsp:txXfrm>
    </dsp:sp>
    <dsp:sp modelId="{767E8046-E973-43B7-AE6F-C9897C7A7926}">
      <dsp:nvSpPr>
        <dsp:cNvPr id="0" name=""/>
        <dsp:cNvSpPr/>
      </dsp:nvSpPr>
      <dsp:spPr>
        <a:xfrm>
          <a:off x="8067160" y="1949014"/>
          <a:ext cx="24170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Other Apps on your Host OS</a:t>
          </a:r>
        </a:p>
      </dsp:txBody>
      <dsp:txXfrm>
        <a:off x="8100017" y="1981871"/>
        <a:ext cx="2351294" cy="10561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2799440"/>
          <a:ext cx="10514449" cy="6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Hardware</a:t>
          </a:r>
        </a:p>
      </dsp:txBody>
      <dsp:txXfrm>
        <a:off x="18861" y="2817726"/>
        <a:ext cx="10477877" cy="587759"/>
      </dsp:txXfrm>
    </dsp:sp>
    <dsp:sp modelId="{0ED19D9A-70C1-4337-9C08-6EBE6F56AE21}">
      <dsp:nvSpPr>
        <dsp:cNvPr id="0" name=""/>
        <dsp:cNvSpPr/>
      </dsp:nvSpPr>
      <dsp:spPr>
        <a:xfrm>
          <a:off x="10838" y="2018779"/>
          <a:ext cx="10493923" cy="63258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Host Operating System</a:t>
          </a:r>
        </a:p>
      </dsp:txBody>
      <dsp:txXfrm>
        <a:off x="29366" y="2037307"/>
        <a:ext cx="10456867" cy="595524"/>
      </dsp:txXfrm>
    </dsp:sp>
    <dsp:sp modelId="{878BCE28-8DFD-4D1D-96BB-D83D43368A59}">
      <dsp:nvSpPr>
        <dsp:cNvPr id="0" name=""/>
        <dsp:cNvSpPr/>
      </dsp:nvSpPr>
      <dsp:spPr>
        <a:xfrm>
          <a:off x="10838" y="1009622"/>
          <a:ext cx="3402699" cy="86107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</a:t>
          </a:r>
        </a:p>
      </dsp:txBody>
      <dsp:txXfrm>
        <a:off x="36058" y="1034842"/>
        <a:ext cx="3352259" cy="810635"/>
      </dsp:txXfrm>
    </dsp:sp>
    <dsp:sp modelId="{696EC107-5AD3-4563-A8B4-6D96C9F4D78D}">
      <dsp:nvSpPr>
        <dsp:cNvPr id="0" name=""/>
        <dsp:cNvSpPr/>
      </dsp:nvSpPr>
      <dsp:spPr>
        <a:xfrm>
          <a:off x="10838" y="466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</a:t>
          </a:r>
          <a:r>
            <a:rPr lang="en-US" sz="2700" kern="1200" dirty="0"/>
            <a:t> </a:t>
          </a:r>
          <a:r>
            <a:rPr lang="en-US" sz="2700" kern="1200" dirty="0" err="1"/>
            <a:t>Sql</a:t>
          </a:r>
          <a:r>
            <a:rPr lang="en-US" sz="2700" kern="1200" dirty="0"/>
            <a:t> Server</a:t>
          </a:r>
        </a:p>
      </dsp:txBody>
      <dsp:txXfrm>
        <a:off x="36058" y="25686"/>
        <a:ext cx="3352259" cy="810635"/>
      </dsp:txXfrm>
    </dsp:sp>
    <dsp:sp modelId="{D9F51B93-A6D1-4247-A026-CA8F838A09F8}">
      <dsp:nvSpPr>
        <dsp:cNvPr id="0" name=""/>
        <dsp:cNvSpPr/>
      </dsp:nvSpPr>
      <dsp:spPr>
        <a:xfrm>
          <a:off x="3556450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SSMS</a:t>
          </a:r>
        </a:p>
      </dsp:txBody>
      <dsp:txXfrm>
        <a:off x="3581670" y="1034842"/>
        <a:ext cx="3352259" cy="810635"/>
      </dsp:txXfrm>
    </dsp:sp>
    <dsp:sp modelId="{7570C39C-F44D-448C-B130-EBC004010E8A}">
      <dsp:nvSpPr>
        <dsp:cNvPr id="0" name=""/>
        <dsp:cNvSpPr/>
      </dsp:nvSpPr>
      <dsp:spPr>
        <a:xfrm>
          <a:off x="7102062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Other Apps</a:t>
          </a:r>
        </a:p>
      </dsp:txBody>
      <dsp:txXfrm>
        <a:off x="7127282" y="1034842"/>
        <a:ext cx="3352259" cy="810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CAE8F-F01F-4B22-86B3-5B52E9206E2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2A7E-8A9A-4984-BB59-FC747CD894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7D3E1-D362-4858-B04D-7E5A669A9BF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Containers are lighter weight than full virtual operating systems</a:t>
          </a:r>
        </a:p>
      </dsp:txBody>
      <dsp:txXfrm>
        <a:off x="1941716" y="718"/>
        <a:ext cx="4571887" cy="1681139"/>
      </dsp:txXfrm>
    </dsp:sp>
    <dsp:sp modelId="{A5B6A8B1-9A40-42DF-8714-474441429D8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803A7-A297-4D69-9EE5-B98DC77A03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BE5B2-E65F-44D7-9532-C30DEB3070A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Docker containers are built of a collection of very small image “layers”, so new commits are small.</a:t>
          </a:r>
        </a:p>
      </dsp:txBody>
      <dsp:txXfrm>
        <a:off x="1941716" y="2102143"/>
        <a:ext cx="4571887" cy="1681139"/>
      </dsp:txXfrm>
    </dsp:sp>
    <dsp:sp modelId="{B5E8B6DB-0B6D-42A4-90C3-8B783E7CCFC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840F8-3873-4BB7-B602-062CD9FD33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660CA-D1D3-4527-86D0-E6C9D7E5A5E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Images can be pushed to remote repos (Docker Hub, Azure Container Registry, </a:t>
          </a:r>
          <a:r>
            <a:rPr lang="en-US" sz="2200" kern="1200" dirty="0" err="1"/>
            <a:t>etc</a:t>
          </a:r>
          <a:r>
            <a:rPr lang="en-US" sz="2200" kern="1200" dirty="0"/>
            <a:t>) for sharing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1512846"/>
          <a:ext cx="10514449" cy="50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Network</a:t>
          </a:r>
        </a:p>
      </dsp:txBody>
      <dsp:txXfrm>
        <a:off x="15505" y="1527776"/>
        <a:ext cx="10484589" cy="479903"/>
      </dsp:txXfrm>
    </dsp:sp>
    <dsp:sp modelId="{DB74F7AB-F96B-4B27-94A6-E67F902EEBD1}">
      <dsp:nvSpPr>
        <dsp:cNvPr id="0" name=""/>
        <dsp:cNvSpPr/>
      </dsp:nvSpPr>
      <dsp:spPr>
        <a:xfrm>
          <a:off x="1150" y="1084989"/>
          <a:ext cx="10514449" cy="37468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Docker Network</a:t>
          </a:r>
        </a:p>
      </dsp:txBody>
      <dsp:txXfrm>
        <a:off x="12124" y="1095963"/>
        <a:ext cx="10492501" cy="352735"/>
      </dsp:txXfrm>
    </dsp:sp>
    <dsp:sp modelId="{7650B25E-1552-4870-B2C2-CA39D374F270}">
      <dsp:nvSpPr>
        <dsp:cNvPr id="0" name=""/>
        <dsp:cNvSpPr/>
      </dsp:nvSpPr>
      <dsp:spPr>
        <a:xfrm>
          <a:off x="0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App1</a:t>
          </a:r>
        </a:p>
      </dsp:txBody>
      <dsp:txXfrm>
        <a:off x="12485" y="568320"/>
        <a:ext cx="3384384" cy="401302"/>
      </dsp:txXfrm>
    </dsp:sp>
    <dsp:sp modelId="{0D017A50-FB99-4AD1-BC2E-DFBB5F7C6F57}">
      <dsp:nvSpPr>
        <dsp:cNvPr id="0" name=""/>
        <dsp:cNvSpPr/>
      </dsp:nvSpPr>
      <dsp:spPr>
        <a:xfrm>
          <a:off x="3535359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App2</a:t>
          </a:r>
        </a:p>
      </dsp:txBody>
      <dsp:txXfrm>
        <a:off x="3547844" y="568320"/>
        <a:ext cx="3384384" cy="401302"/>
      </dsp:txXfrm>
    </dsp:sp>
    <dsp:sp modelId="{8D72E6A8-59B7-45A1-8A98-0F74537E5148}">
      <dsp:nvSpPr>
        <dsp:cNvPr id="0" name=""/>
        <dsp:cNvSpPr/>
      </dsp:nvSpPr>
      <dsp:spPr>
        <a:xfrm>
          <a:off x="7087907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App3</a:t>
          </a:r>
        </a:p>
      </dsp:txBody>
      <dsp:txXfrm>
        <a:off x="7100392" y="568320"/>
        <a:ext cx="3384384" cy="401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B38D-5AF6-4266-AED2-20DF1D28C37B}">
      <dsp:nvSpPr>
        <dsp:cNvPr id="0" name=""/>
        <dsp:cNvSpPr/>
      </dsp:nvSpPr>
      <dsp:spPr>
        <a:xfrm>
          <a:off x="0" y="1297545"/>
          <a:ext cx="1065093" cy="10650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EEA49-CED5-4826-9C74-E4995C3AA110}">
      <dsp:nvSpPr>
        <dsp:cNvPr id="0" name=""/>
        <dsp:cNvSpPr/>
      </dsp:nvSpPr>
      <dsp:spPr>
        <a:xfrm>
          <a:off x="223669" y="1521215"/>
          <a:ext cx="617754" cy="617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1FFCA-0C77-4400-AAD1-F2F6F315C2F9}">
      <dsp:nvSpPr>
        <dsp:cNvPr id="0" name=""/>
        <dsp:cNvSpPr/>
      </dsp:nvSpPr>
      <dsp:spPr>
        <a:xfrm>
          <a:off x="1293327" y="1297545"/>
          <a:ext cx="2510576" cy="106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3"/>
            </a:rPr>
            <a:t>https://hub.docker.com</a:t>
          </a:r>
          <a:endParaRPr lang="en-US" sz="2000" kern="1200"/>
        </a:p>
      </dsp:txBody>
      <dsp:txXfrm>
        <a:off x="1293327" y="1297545"/>
        <a:ext cx="2510576" cy="10650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3FDC-F3B0-426A-A0A9-542BA48D0CDA}">
      <dsp:nvSpPr>
        <dsp:cNvPr id="0" name=""/>
        <dsp:cNvSpPr/>
      </dsp:nvSpPr>
      <dsp:spPr>
        <a:xfrm>
          <a:off x="0" y="40302"/>
          <a:ext cx="6513603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Available for Windows 10 64-bit Pro, Enterprise, or Education (Build 15063 or later)</a:t>
          </a:r>
        </a:p>
      </dsp:txBody>
      <dsp:txXfrm>
        <a:off x="91269" y="131571"/>
        <a:ext cx="6331065" cy="1687122"/>
      </dsp:txXfrm>
    </dsp:sp>
    <dsp:sp modelId="{61CA2C19-705A-4401-95E3-052C6157187D}">
      <dsp:nvSpPr>
        <dsp:cNvPr id="0" name=""/>
        <dsp:cNvSpPr/>
      </dsp:nvSpPr>
      <dsp:spPr>
        <a:xfrm>
          <a:off x="0" y="2007883"/>
          <a:ext cx="6513603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Hyper-V and Containers features must be enabled</a:t>
          </a:r>
        </a:p>
      </dsp:txBody>
      <dsp:txXfrm>
        <a:off x="91269" y="2099152"/>
        <a:ext cx="6331065" cy="1687122"/>
      </dsp:txXfrm>
    </dsp:sp>
    <dsp:sp modelId="{96D891DE-7105-437A-B642-7D98D32D0AA1}">
      <dsp:nvSpPr>
        <dsp:cNvPr id="0" name=""/>
        <dsp:cNvSpPr/>
      </dsp:nvSpPr>
      <dsp:spPr>
        <a:xfrm>
          <a:off x="0" y="3975463"/>
          <a:ext cx="6513603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https://docs.docker.com/docker-for-windows/install/</a:t>
          </a:r>
        </a:p>
      </dsp:txBody>
      <dsp:txXfrm>
        <a:off x="91269" y="4066732"/>
        <a:ext cx="6331065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A88B-3008-4C24-803B-D92A220E66F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4943-51BC-4596-938E-11D2CDC7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1. Install Docker for Windows and all prerequisites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2. Pull the </a:t>
            </a:r>
            <a:r>
              <a:rPr lang="en-US" sz="1200" dirty="0" err="1"/>
              <a:t>mssql</a:t>
            </a:r>
            <a:r>
              <a:rPr lang="en-US" sz="1200" dirty="0"/>
              <a:t>-for-</a:t>
            </a:r>
            <a:r>
              <a:rPr lang="en-US" sz="1200" dirty="0" err="1"/>
              <a:t>linux</a:t>
            </a:r>
            <a:r>
              <a:rPr lang="en-US" sz="1200" dirty="0"/>
              <a:t> image</a:t>
            </a:r>
          </a:p>
          <a:p>
            <a:pPr marL="0" indent="0">
              <a:buNone/>
            </a:pPr>
            <a:r>
              <a:rPr lang="en-US" sz="1200" i="1" dirty="0">
                <a:latin typeface="Cascadia Code" panose="00000509000000000000" pitchFamily="49" charset="0"/>
              </a:rPr>
              <a:t>docker pull mcr.microsoft.com/</a:t>
            </a:r>
            <a:r>
              <a:rPr lang="en-US" sz="1200" i="1" dirty="0" err="1">
                <a:latin typeface="Cascadia Code" panose="00000509000000000000" pitchFamily="49" charset="0"/>
              </a:rPr>
              <a:t>mssql</a:t>
            </a:r>
            <a:r>
              <a:rPr lang="en-US" sz="1200" i="1" dirty="0">
                <a:latin typeface="Cascadia Code" panose="00000509000000000000" pitchFamily="49" charset="0"/>
              </a:rPr>
              <a:t>/server:2019-GA-ubuntu-16.04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3. Run the image</a:t>
            </a:r>
          </a:p>
          <a:p>
            <a:pPr marL="0" indent="0">
              <a:buNone/>
            </a:pPr>
            <a:r>
              <a:rPr lang="en-US" sz="1200" i="1" dirty="0">
                <a:latin typeface="Cascadia Code" panose="00000509000000000000" pitchFamily="49" charset="0"/>
              </a:rPr>
              <a:t>docker run -e "ACCEPT_EULA=Y" -e “SA_PASSWORD=&lt;YourStrong@Passw0rd&gt;" -p 1433:1433 --name sql1   -d mcr.microsoft.com/</a:t>
            </a:r>
            <a:r>
              <a:rPr lang="en-US" sz="1200" i="1" dirty="0" err="1">
                <a:latin typeface="Cascadia Code" panose="00000509000000000000" pitchFamily="49" charset="0"/>
              </a:rPr>
              <a:t>mssql</a:t>
            </a:r>
            <a:r>
              <a:rPr lang="en-US" sz="1200" i="1" dirty="0">
                <a:latin typeface="Cascadia Code" panose="00000509000000000000" pitchFamily="49" charset="0"/>
              </a:rPr>
              <a:t>/server:2019-CU4-ubuntu-16.04</a:t>
            </a:r>
          </a:p>
          <a:p>
            <a:pPr marL="0" indent="0">
              <a:buNone/>
            </a:pPr>
            <a:endParaRPr lang="en-US" sz="1200" i="1" dirty="0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n-US" sz="1200" dirty="0"/>
              <a:t>4. Connect with your favorite management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wsl-tech-preview/" TargetMode="External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 Better Way to Run </a:t>
            </a:r>
            <a:r>
              <a:rPr lang="en-US" sz="4000" dirty="0" err="1">
                <a:solidFill>
                  <a:srgbClr val="FFFFFF"/>
                </a:solidFill>
              </a:rPr>
              <a:t>MsSql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 You Believe This is Even Possible?!?!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C1E6124-C6BB-4C0D-9897-7CD5C8E1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27352"/>
            <a:ext cx="6553545" cy="32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2472-C68A-4079-8C3E-093A0F79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Docker Support on Windows 10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B34AE-376D-4EDA-A838-E71FDDA4D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8741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2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0031-2FE0-4A73-8872-2C9DA516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EE8F-7256-414C-BA14-F86BFB2D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  <a:p>
            <a:pPr lvl="1"/>
            <a:r>
              <a:rPr lang="en-US" dirty="0"/>
              <a:t>Build image with all your tooling in it, save the image, and use it anywhere on any system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Testing Environments</a:t>
            </a:r>
          </a:p>
          <a:p>
            <a:pPr lvl="1"/>
            <a:r>
              <a:rPr lang="en-US" dirty="0"/>
              <a:t>When you drop and remove a container, IT’S GONE!!  No more cleanup tasks necessary.</a:t>
            </a:r>
          </a:p>
          <a:p>
            <a:endParaRPr lang="en-US" dirty="0"/>
          </a:p>
          <a:p>
            <a:r>
              <a:rPr lang="en-US" dirty="0"/>
              <a:t>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00730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Fun Things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Windows Subsystem for Linux</a:t>
            </a:r>
          </a:p>
          <a:p>
            <a:pPr marL="457200" lvl="1" indent="0">
              <a:buNone/>
            </a:pPr>
            <a:r>
              <a:rPr lang="en-US" sz="1800" dirty="0">
                <a:hlinkClick r:id="rId2"/>
              </a:rPr>
              <a:t>https://docs.microsoft.com/en-us/windows/wsl/install-win10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Docker Integration with WSL     </a:t>
            </a:r>
            <a:r>
              <a:rPr lang="en-US" sz="1800" dirty="0">
                <a:hlinkClick r:id="rId3"/>
              </a:rPr>
              <a:t>https://docs.docker.com/docker-for-windows/wsl-tech-preview/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58836"/>
            <a:ext cx="606972" cy="3699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32117-C452-4205-B48F-234FE0EDA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1"/>
          <a:stretch/>
        </p:blipFill>
        <p:spPr>
          <a:xfrm>
            <a:off x="606971" y="-1"/>
            <a:ext cx="11585029" cy="685799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91021FB-218F-4441-88C5-259B444A2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FA36390-00DD-442B-A198-F5CB7C48C7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10449F6-E372-4C43-829D-A4A25648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E5E19BC-AE5C-4C8F-956F-384B5D2C13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2251329-6007-4DCE-85AD-36D22A065F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76E12B1C-E2D7-4FBA-BF1C-5337B337CB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7C3490-8B39-4670-BD1C-AC7C3ADC57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60D6530-8464-4D8D-85AC-8238EF8689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CC2B307-BFF6-4CCE-B9A8-929FF96207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8061C776-6141-4067-805C-AC0C4BBB8E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3924A29-F59C-4C69-AD2F-0FABFB4975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BED0ADD-46FE-434E-94E2-F15777533D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0847F95-21B0-418D-9BF7-52CB1CFBE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A48D1E3-B339-4A86-8653-0F3AFA1FB6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B72877BB-D5C1-48DC-A8A8-162AB0D10B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8C81599-BC23-4394-BDA0-31EFA3D46E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B2D9FA0-CD23-4E59-B179-6DF0F1838A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0AB686D-4177-45EF-AB93-B8A8C3B4D5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7250BA6-DE73-4564-9E5A-53F5B78301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3224B77-157D-494D-BD73-B8320BCB4D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06B43C31-C15B-4196-96F3-82D442268D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19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4428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19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22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1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You Might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795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37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2043-9AD5-4D63-B2E9-C782678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A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3A20-CA62-4AF7-8638-ED7267F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2551066"/>
          </a:xfrm>
        </p:spPr>
        <p:txBody>
          <a:bodyPr>
            <a:normAutofit/>
          </a:bodyPr>
          <a:lstStyle/>
          <a:p>
            <a:r>
              <a:rPr lang="en-US" sz="2000" dirty="0"/>
              <a:t>Adds an isolation layer between your operating system and your apps</a:t>
            </a:r>
          </a:p>
          <a:p>
            <a:r>
              <a:rPr lang="en-US" sz="2000" dirty="0"/>
              <a:t>Still allows other apps on the host OS that can interact with what is running in Docker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2C32B-E62B-4CC5-9479-CDE0A7D6C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20144"/>
              </p:ext>
            </p:extLst>
          </p:nvPr>
        </p:nvGraphicFramePr>
        <p:xfrm>
          <a:off x="766440" y="2752725"/>
          <a:ext cx="10515600" cy="342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01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B9574-86D6-49FE-AF2F-98D4445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switch?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EA16D2-B18C-400F-8616-ABE52A2A5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482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20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4A0-0F46-4D9A-AF1E-A9E6EC8E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78857"/>
            <a:ext cx="10515600" cy="1325563"/>
          </a:xfrm>
        </p:spPr>
        <p:txBody>
          <a:bodyPr/>
          <a:lstStyle/>
          <a:p>
            <a:r>
              <a:rPr lang="en-US" dirty="0"/>
              <a:t>Special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23C-988E-4412-A1C7-B2805F9A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68"/>
            <a:ext cx="5589233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Networking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DC4405-A413-4D73-8381-15433E79E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75358"/>
              </p:ext>
            </p:extLst>
          </p:nvPr>
        </p:nvGraphicFramePr>
        <p:xfrm>
          <a:off x="838200" y="1541768"/>
          <a:ext cx="10515600" cy="202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8B4F7B-ADF4-4B08-B351-37705B4BFA5A}"/>
              </a:ext>
            </a:extLst>
          </p:cNvPr>
          <p:cNvSpPr txBox="1">
            <a:spLocks/>
          </p:cNvSpPr>
          <p:nvPr/>
        </p:nvSpPr>
        <p:spPr>
          <a:xfrm>
            <a:off x="838200" y="4097892"/>
            <a:ext cx="10515600" cy="1459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Volume Mounts</a:t>
            </a:r>
          </a:p>
          <a:p>
            <a:pPr marL="457200" lvl="1" indent="0">
              <a:buNone/>
            </a:pPr>
            <a:r>
              <a:rPr lang="en-US" dirty="0"/>
              <a:t>Shared between Host OS and container</a:t>
            </a:r>
          </a:p>
          <a:p>
            <a:pPr marL="457200" lvl="1" indent="0">
              <a:buNone/>
            </a:pPr>
            <a:r>
              <a:rPr lang="en-US" dirty="0"/>
              <a:t>Allows for data persistence when containers are dropped</a:t>
            </a:r>
          </a:p>
          <a:p>
            <a:pPr marL="457200" lvl="1" indent="0">
              <a:buNone/>
            </a:pPr>
            <a:r>
              <a:rPr lang="en-US" dirty="0"/>
              <a:t>Watch for AV or Firewall tools that might block this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EAFB3-C92A-4C4F-84E4-558BFE7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Free Docker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E8796-530D-488D-8083-5515B68B3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0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B73FA21-E118-4769-A8BE-3DED656F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587687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91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451</Words>
  <Application>Microsoft Office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Cascadia Code</vt:lpstr>
      <vt:lpstr>Office Theme</vt:lpstr>
      <vt:lpstr>A Better Way to Run MsSql </vt:lpstr>
      <vt:lpstr>About Me</vt:lpstr>
      <vt:lpstr>The Points</vt:lpstr>
      <vt:lpstr>How You Probably Work</vt:lpstr>
      <vt:lpstr>Another Way You Might Work</vt:lpstr>
      <vt:lpstr>Docker: A New Way</vt:lpstr>
      <vt:lpstr>Why switch?</vt:lpstr>
      <vt:lpstr>Special Considerations</vt:lpstr>
      <vt:lpstr>Free Docker Images</vt:lpstr>
      <vt:lpstr>Docker Support on Windows 10</vt:lpstr>
      <vt:lpstr>Demo</vt:lpstr>
      <vt:lpstr>More Uses</vt:lpstr>
      <vt:lpstr>More Fun Things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 Better Way to Run MsSql </dc:title>
  <dc:creator>Smith, Christopher (NonEmp)</dc:creator>
  <cp:lastModifiedBy>Smith, Chris</cp:lastModifiedBy>
  <cp:revision>13</cp:revision>
  <dcterms:created xsi:type="dcterms:W3CDTF">2020-01-14T00:18:30Z</dcterms:created>
  <dcterms:modified xsi:type="dcterms:W3CDTF">2020-05-16T12:53:46Z</dcterms:modified>
</cp:coreProperties>
</file>