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7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icrosoft/mssql-docker" TargetMode="External"/><Relationship Id="rId1" Type="http://schemas.openxmlformats.org/officeDocument/2006/relationships/hyperlink" Target="https://hub.docker.com/" TargetMode="Externa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hyperlink" Target="https://github.com/Microsoft/mssql-docker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/>
            <a:t>The basics how to run Docker containers locally on Windows 10.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/>
            <a:t>How to get Sql Server for Linux running on it.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/>
            <a:t>How to connect to it locally for your development needs.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89A6-25D1-460B-8295-B747FFA40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EFBFB4-46F8-4C76-A0E6-011F982349B8}">
      <dgm:prSet/>
      <dgm:spPr/>
      <dgm:t>
        <a:bodyPr/>
        <a:lstStyle/>
        <a:p>
          <a:r>
            <a:rPr lang="en-US"/>
            <a:t>Docker for Windows</a:t>
          </a:r>
        </a:p>
      </dgm:t>
    </dgm:pt>
    <dgm:pt modelId="{2A9AC5A6-5263-4E0E-A3E1-9D0A8A1DCF0B}" type="parTrans" cxnId="{1343200C-0B0B-4D44-9DC3-3FCB819AF943}">
      <dgm:prSet/>
      <dgm:spPr/>
      <dgm:t>
        <a:bodyPr/>
        <a:lstStyle/>
        <a:p>
          <a:endParaRPr lang="en-US"/>
        </a:p>
      </dgm:t>
    </dgm:pt>
    <dgm:pt modelId="{A2748E44-74B8-46BC-BBA9-D6CC6AB3A265}" type="sibTrans" cxnId="{1343200C-0B0B-4D44-9DC3-3FCB819AF943}">
      <dgm:prSet/>
      <dgm:spPr/>
      <dgm:t>
        <a:bodyPr/>
        <a:lstStyle/>
        <a:p>
          <a:endParaRPr lang="en-US"/>
        </a:p>
      </dgm:t>
    </dgm:pt>
    <dgm:pt modelId="{79E26269-329D-497D-8A14-B44BA9098D05}">
      <dgm:prSet/>
      <dgm:spPr/>
      <dgm:t>
        <a:bodyPr/>
        <a:lstStyle/>
        <a:p>
          <a:r>
            <a:rPr lang="en-US"/>
            <a:t>MsSql Server for Linux		</a:t>
          </a:r>
        </a:p>
      </dgm:t>
    </dgm:pt>
    <dgm:pt modelId="{8FD99DD0-0C9C-4239-A51A-84DD3C585335}" type="parTrans" cxnId="{7827F6A7-C7F1-4DF1-86FD-717CB4850F19}">
      <dgm:prSet/>
      <dgm:spPr/>
      <dgm:t>
        <a:bodyPr/>
        <a:lstStyle/>
        <a:p>
          <a:endParaRPr lang="en-US"/>
        </a:p>
      </dgm:t>
    </dgm:pt>
    <dgm:pt modelId="{B940FB52-21D0-4F0C-86DD-E28D84065294}" type="sibTrans" cxnId="{7827F6A7-C7F1-4DF1-86FD-717CB4850F19}">
      <dgm:prSet/>
      <dgm:spPr/>
      <dgm:t>
        <a:bodyPr/>
        <a:lstStyle/>
        <a:p>
          <a:endParaRPr lang="en-US"/>
        </a:p>
      </dgm:t>
    </dgm:pt>
    <dgm:pt modelId="{84D40023-DB31-4D70-AC49-AEF6726CBB34}" type="pres">
      <dgm:prSet presAssocID="{48D389A6-25D1-460B-8295-B747FFA40C51}" presName="root" presStyleCnt="0">
        <dgm:presLayoutVars>
          <dgm:dir/>
          <dgm:resizeHandles val="exact"/>
        </dgm:presLayoutVars>
      </dgm:prSet>
      <dgm:spPr/>
    </dgm:pt>
    <dgm:pt modelId="{B1A07E59-622B-45A9-A824-D8804911F08B}" type="pres">
      <dgm:prSet presAssocID="{28EFBFB4-46F8-4C76-A0E6-011F982349B8}" presName="compNode" presStyleCnt="0"/>
      <dgm:spPr/>
    </dgm:pt>
    <dgm:pt modelId="{912E8A7F-B3E7-422C-BF2A-0AD1372423C8}" type="pres">
      <dgm:prSet presAssocID="{28EFBFB4-46F8-4C76-A0E6-011F982349B8}" presName="bgRect" presStyleLbl="bgShp" presStyleIdx="0" presStyleCnt="2"/>
      <dgm:spPr/>
    </dgm:pt>
    <dgm:pt modelId="{CD43B439-085D-4942-BF31-9B641301DCE8}" type="pres">
      <dgm:prSet presAssocID="{28EFBFB4-46F8-4C76-A0E6-011F982349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65644FE-E583-4605-B2C0-787DFAA69F7D}" type="pres">
      <dgm:prSet presAssocID="{28EFBFB4-46F8-4C76-A0E6-011F982349B8}" presName="spaceRect" presStyleCnt="0"/>
      <dgm:spPr/>
    </dgm:pt>
    <dgm:pt modelId="{879D06F9-B6C9-40B1-9F4E-AA86651AA123}" type="pres">
      <dgm:prSet presAssocID="{28EFBFB4-46F8-4C76-A0E6-011F982349B8}" presName="parTx" presStyleLbl="revTx" presStyleIdx="0" presStyleCnt="2">
        <dgm:presLayoutVars>
          <dgm:chMax val="0"/>
          <dgm:chPref val="0"/>
        </dgm:presLayoutVars>
      </dgm:prSet>
      <dgm:spPr/>
    </dgm:pt>
    <dgm:pt modelId="{BF4A8814-0E07-48BF-8FEA-69E5BC44ECBD}" type="pres">
      <dgm:prSet presAssocID="{A2748E44-74B8-46BC-BBA9-D6CC6AB3A265}" presName="sibTrans" presStyleCnt="0"/>
      <dgm:spPr/>
    </dgm:pt>
    <dgm:pt modelId="{1398AA25-3F04-498F-8AAF-751A1E0F9FB1}" type="pres">
      <dgm:prSet presAssocID="{79E26269-329D-497D-8A14-B44BA9098D05}" presName="compNode" presStyleCnt="0"/>
      <dgm:spPr/>
    </dgm:pt>
    <dgm:pt modelId="{CAF15B33-074B-4E58-8D73-0ECF345FDB82}" type="pres">
      <dgm:prSet presAssocID="{79E26269-329D-497D-8A14-B44BA9098D05}" presName="bgRect" presStyleLbl="bgShp" presStyleIdx="1" presStyleCnt="2"/>
      <dgm:spPr/>
    </dgm:pt>
    <dgm:pt modelId="{5897E8B4-23B4-41C8-9B57-F4DBCFB13F99}" type="pres">
      <dgm:prSet presAssocID="{79E26269-329D-497D-8A14-B44BA9098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6AB8D41-A03E-4FBA-B1CA-FA71ADB6C98D}" type="pres">
      <dgm:prSet presAssocID="{79E26269-329D-497D-8A14-B44BA9098D05}" presName="spaceRect" presStyleCnt="0"/>
      <dgm:spPr/>
    </dgm:pt>
    <dgm:pt modelId="{280F75D4-2822-420D-935D-835FD1FE8B30}" type="pres">
      <dgm:prSet presAssocID="{79E26269-329D-497D-8A14-B44BA9098D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43200C-0B0B-4D44-9DC3-3FCB819AF943}" srcId="{48D389A6-25D1-460B-8295-B747FFA40C51}" destId="{28EFBFB4-46F8-4C76-A0E6-011F982349B8}" srcOrd="0" destOrd="0" parTransId="{2A9AC5A6-5263-4E0E-A3E1-9D0A8A1DCF0B}" sibTransId="{A2748E44-74B8-46BC-BBA9-D6CC6AB3A265}"/>
    <dgm:cxn modelId="{79C7E610-2325-4E91-9B78-CA094FEA3270}" type="presOf" srcId="{79E26269-329D-497D-8A14-B44BA9098D05}" destId="{280F75D4-2822-420D-935D-835FD1FE8B30}" srcOrd="0" destOrd="0" presId="urn:microsoft.com/office/officeart/2018/2/layout/IconVerticalSolidList"/>
    <dgm:cxn modelId="{29228131-6A39-43B0-9889-5665BA30A8F2}" type="presOf" srcId="{48D389A6-25D1-460B-8295-B747FFA40C51}" destId="{84D40023-DB31-4D70-AC49-AEF6726CBB34}" srcOrd="0" destOrd="0" presId="urn:microsoft.com/office/officeart/2018/2/layout/IconVerticalSolidList"/>
    <dgm:cxn modelId="{98A6C18E-FF16-4F5D-93B7-A752121EE8BB}" type="presOf" srcId="{28EFBFB4-46F8-4C76-A0E6-011F982349B8}" destId="{879D06F9-B6C9-40B1-9F4E-AA86651AA123}" srcOrd="0" destOrd="0" presId="urn:microsoft.com/office/officeart/2018/2/layout/IconVerticalSolidList"/>
    <dgm:cxn modelId="{7827F6A7-C7F1-4DF1-86FD-717CB4850F19}" srcId="{48D389A6-25D1-460B-8295-B747FFA40C51}" destId="{79E26269-329D-497D-8A14-B44BA9098D05}" srcOrd="1" destOrd="0" parTransId="{8FD99DD0-0C9C-4239-A51A-84DD3C585335}" sibTransId="{B940FB52-21D0-4F0C-86DD-E28D84065294}"/>
    <dgm:cxn modelId="{1CDB75DA-B3F1-4597-8951-B7A8A9A4C6B9}" type="presParOf" srcId="{84D40023-DB31-4D70-AC49-AEF6726CBB34}" destId="{B1A07E59-622B-45A9-A824-D8804911F08B}" srcOrd="0" destOrd="0" presId="urn:microsoft.com/office/officeart/2018/2/layout/IconVerticalSolidList"/>
    <dgm:cxn modelId="{BE43C06B-CD95-4C53-B939-65F829EE22D4}" type="presParOf" srcId="{B1A07E59-622B-45A9-A824-D8804911F08B}" destId="{912E8A7F-B3E7-422C-BF2A-0AD1372423C8}" srcOrd="0" destOrd="0" presId="urn:microsoft.com/office/officeart/2018/2/layout/IconVerticalSolidList"/>
    <dgm:cxn modelId="{57D4CD61-30D5-4276-870F-E6A61BC203FA}" type="presParOf" srcId="{B1A07E59-622B-45A9-A824-D8804911F08B}" destId="{CD43B439-085D-4942-BF31-9B641301DCE8}" srcOrd="1" destOrd="0" presId="urn:microsoft.com/office/officeart/2018/2/layout/IconVerticalSolidList"/>
    <dgm:cxn modelId="{BE68C646-53A3-4AC9-A961-2B784AC733B6}" type="presParOf" srcId="{B1A07E59-622B-45A9-A824-D8804911F08B}" destId="{465644FE-E583-4605-B2C0-787DFAA69F7D}" srcOrd="2" destOrd="0" presId="urn:microsoft.com/office/officeart/2018/2/layout/IconVerticalSolidList"/>
    <dgm:cxn modelId="{B86E8FE0-6CA5-4A57-AFD7-BE5AD630C9B5}" type="presParOf" srcId="{B1A07E59-622B-45A9-A824-D8804911F08B}" destId="{879D06F9-B6C9-40B1-9F4E-AA86651AA123}" srcOrd="3" destOrd="0" presId="urn:microsoft.com/office/officeart/2018/2/layout/IconVerticalSolidList"/>
    <dgm:cxn modelId="{E5EDA2DB-4A2B-4B35-9838-C02547FCAC52}" type="presParOf" srcId="{84D40023-DB31-4D70-AC49-AEF6726CBB34}" destId="{BF4A8814-0E07-48BF-8FEA-69E5BC44ECBD}" srcOrd="1" destOrd="0" presId="urn:microsoft.com/office/officeart/2018/2/layout/IconVerticalSolidList"/>
    <dgm:cxn modelId="{AC9A6148-01F9-4A0F-8429-A643BB0044E7}" type="presParOf" srcId="{84D40023-DB31-4D70-AC49-AEF6726CBB34}" destId="{1398AA25-3F04-498F-8AAF-751A1E0F9FB1}" srcOrd="2" destOrd="0" presId="urn:microsoft.com/office/officeart/2018/2/layout/IconVerticalSolidList"/>
    <dgm:cxn modelId="{0A4247DC-7792-4907-809B-BA96EA416A64}" type="presParOf" srcId="{1398AA25-3F04-498F-8AAF-751A1E0F9FB1}" destId="{CAF15B33-074B-4E58-8D73-0ECF345FDB82}" srcOrd="0" destOrd="0" presId="urn:microsoft.com/office/officeart/2018/2/layout/IconVerticalSolidList"/>
    <dgm:cxn modelId="{F4EEBDAF-5DE5-425F-8D5B-1262D0F1FA14}" type="presParOf" srcId="{1398AA25-3F04-498F-8AAF-751A1E0F9FB1}" destId="{5897E8B4-23B4-41C8-9B57-F4DBCFB13F99}" srcOrd="1" destOrd="0" presId="urn:microsoft.com/office/officeart/2018/2/layout/IconVerticalSolidList"/>
    <dgm:cxn modelId="{F568D6AD-C42A-48EE-9C77-82BD51358F83}" type="presParOf" srcId="{1398AA25-3F04-498F-8AAF-751A1E0F9FB1}" destId="{F6AB8D41-A03E-4FBA-B1CA-FA71ADB6C98D}" srcOrd="2" destOrd="0" presId="urn:microsoft.com/office/officeart/2018/2/layout/IconVerticalSolidList"/>
    <dgm:cxn modelId="{18626879-4340-4555-9C76-E8B1D3160086}" type="presParOf" srcId="{1398AA25-3F04-498F-8AAF-751A1E0F9FB1}" destId="{280F75D4-2822-420D-935D-835FD1FE8B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MS </a:t>
          </a:r>
          <a:r>
            <a:rPr lang="en-US" dirty="0" err="1"/>
            <a:t>Sql</a:t>
          </a:r>
          <a:r>
            <a:rPr lang="en-US" dirty="0"/>
            <a:t> Server (Dev Edition)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BED1003C-C792-48F5-9F56-9507302DF627}" type="pres">
      <dgm:prSet presAssocID="{33F79846-15F7-49DB-A281-C56C9C82C88C}" presName="horzThree" presStyleCnt="0"/>
      <dgm:spPr/>
    </dgm:pt>
    <dgm:pt modelId="{DBCFC4AE-CCE8-492B-B547-562863196722}" type="pres">
      <dgm:prSet presAssocID="{118309AC-7A8C-4C2D-98D4-7876EA38DF6D}" presName="sibSpaceThree" presStyleCnt="0"/>
      <dgm:spPr/>
    </dgm:pt>
    <dgm:pt modelId="{BBC5C99A-F8F2-411F-A422-E299CC429B4D}" type="pres">
      <dgm:prSet presAssocID="{3034ACC7-8337-4785-AC7B-77729760D0C0}" presName="vertThree" presStyleCnt="0"/>
      <dgm:spPr/>
    </dgm:pt>
    <dgm:pt modelId="{6EFC800A-239C-4C13-9DC9-9050148BCEA0}" type="pres">
      <dgm:prSet presAssocID="{3034ACC7-8337-4785-AC7B-77729760D0C0}" presName="txThree" presStyleLbl="node3" presStyleIdx="1" presStyleCnt="3">
        <dgm:presLayoutVars>
          <dgm:chPref val="3"/>
        </dgm:presLayoutVars>
      </dgm:prSet>
      <dgm:spPr/>
    </dgm:pt>
    <dgm:pt modelId="{8AFE5C95-EF1B-4663-B185-0059069B474A}" type="pres">
      <dgm:prSet presAssocID="{3034ACC7-8337-4785-AC7B-77729760D0C0}" presName="horzThree" presStyleCnt="0"/>
      <dgm:spPr/>
    </dgm:pt>
    <dgm:pt modelId="{19951339-8202-4A19-894F-57417D0FBE91}" type="pres">
      <dgm:prSet presAssocID="{EB393E6E-3481-4E4D-81B3-1FD338D92532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165C999-9249-4F48-AE9F-2EBB4BFC6413}" type="pres">
      <dgm:prSet presAssocID="{5EA97F0D-A22C-4E31-8794-E5A3FE1B19B0}" presName="horzThree" presStyleCnt="0"/>
      <dgm:spPr/>
    </dgm:pt>
  </dgm:ptLst>
  <dgm:cxnLst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5D30724B-4124-49C6-ABD4-5DCEDFE33FDB}" type="presOf" srcId="{3034ACC7-8337-4785-AC7B-77729760D0C0}" destId="{6EFC800A-239C-4C13-9DC9-9050148BCEA0}" srcOrd="0" destOrd="0" presId="urn:microsoft.com/office/officeart/2005/8/layout/architecture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5A8ED698-EE2B-4775-AD99-2DF6EA4CE5F3}" srcId="{89B392D9-0CB7-4ED6-B3A2-3C9C5EF15811}" destId="{3034ACC7-8337-4785-AC7B-77729760D0C0}" srcOrd="1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63D8FB9B-A3E1-412F-B9D9-26BB0D3C1F46}" type="presOf" srcId="{5EA97F0D-A22C-4E31-8794-E5A3FE1B19B0}" destId="{542A4C29-DB3D-4D5C-B6BD-1259BE445AB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843136A9-4F06-4B60-905A-4D27154CCEBE}" type="presParOf" srcId="{E1D0EFFB-1A16-46DC-AF9A-6CE326223804}" destId="{BED1003C-C792-48F5-9F56-9507302DF627}" srcOrd="1" destOrd="0" presId="urn:microsoft.com/office/officeart/2005/8/layout/architecture"/>
    <dgm:cxn modelId="{776581F1-9D84-4999-A204-2705B7471123}" type="presParOf" srcId="{71BA4ECC-8903-4B6C-9DC8-1EB85A226DE2}" destId="{DBCFC4AE-CCE8-492B-B547-562863196722}" srcOrd="1" destOrd="0" presId="urn:microsoft.com/office/officeart/2005/8/layout/architecture"/>
    <dgm:cxn modelId="{EF491AAB-BD1A-4F46-A48B-BA224C78DB1A}" type="presParOf" srcId="{71BA4ECC-8903-4B6C-9DC8-1EB85A226DE2}" destId="{BBC5C99A-F8F2-411F-A422-E299CC429B4D}" srcOrd="2" destOrd="0" presId="urn:microsoft.com/office/officeart/2005/8/layout/architecture"/>
    <dgm:cxn modelId="{D7D9286D-7FBD-4637-A963-6A1BAFB8BE5C}" type="presParOf" srcId="{BBC5C99A-F8F2-411F-A422-E299CC429B4D}" destId="{6EFC800A-239C-4C13-9DC9-9050148BCEA0}" srcOrd="0" destOrd="0" presId="urn:microsoft.com/office/officeart/2005/8/layout/architecture"/>
    <dgm:cxn modelId="{44767B8A-E28F-4663-9995-DA97210CE892}" type="presParOf" srcId="{BBC5C99A-F8F2-411F-A422-E299CC429B4D}" destId="{8AFE5C95-EF1B-4663-B185-0059069B474A}" srcOrd="1" destOrd="0" presId="urn:microsoft.com/office/officeart/2005/8/layout/architecture"/>
    <dgm:cxn modelId="{F2ACB439-3F02-4B4E-892E-DE39184F10EA}" type="presParOf" srcId="{71BA4ECC-8903-4B6C-9DC8-1EB85A226DE2}" destId="{19951339-8202-4A19-894F-57417D0FBE91}" srcOrd="3" destOrd="0" presId="urn:microsoft.com/office/officeart/2005/8/layout/architecture"/>
    <dgm:cxn modelId="{C9C96316-3BBE-4571-8AE5-F13B6D15B637}" type="presParOf" srcId="{71BA4ECC-8903-4B6C-9DC8-1EB85A226DE2}" destId="{9A9D8EA4-F138-4532-8FEF-E4F1BD67F468}" srcOrd="4" destOrd="0" presId="urn:microsoft.com/office/officeart/2005/8/layout/architecture"/>
    <dgm:cxn modelId="{B4A644C2-8FB3-49AB-8892-AC7F79EC591C}" type="presParOf" srcId="{9A9D8EA4-F138-4532-8FEF-E4F1BD67F468}" destId="{542A4C29-DB3D-4D5C-B6BD-1259BE445AB1}" srcOrd="0" destOrd="0" presId="urn:microsoft.com/office/officeart/2005/8/layout/architecture"/>
    <dgm:cxn modelId="{0DEDA2B2-CF3A-42C6-98FE-25FA33EECB40}" type="presParOf" srcId="{9A9D8EA4-F138-4532-8FEF-E4F1BD67F468}" destId="{9165C999-9249-4F48-AE9F-2EBB4BFC64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Some Virtualization App (VirtualBox or </a:t>
          </a:r>
          <a:r>
            <a:rPr lang="en-US" dirty="0" err="1"/>
            <a:t>Vmware</a:t>
          </a:r>
          <a:r>
            <a:rPr lang="en-US" dirty="0"/>
            <a:t> or Hyper-VM)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Virtual Operating System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7A511D62-C4F2-4B02-81D2-8B4CD661FA6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Some Other Apps on your Host OS</a:t>
          </a:r>
        </a:p>
      </dgm:t>
    </dgm:pt>
    <dgm:pt modelId="{14F1D5D0-EBF1-4604-883C-A64A9BA93F0D}" type="parTrans" cxnId="{751A9E12-5A02-4AC2-A6DA-ED5881EB3527}">
      <dgm:prSet/>
      <dgm:spPr/>
      <dgm:t>
        <a:bodyPr/>
        <a:lstStyle/>
        <a:p>
          <a:endParaRPr lang="en-US"/>
        </a:p>
      </dgm:t>
    </dgm:pt>
    <dgm:pt modelId="{42BC6A06-98F0-4C86-A8ED-792078264DCE}" type="sibTrans" cxnId="{751A9E12-5A02-4AC2-A6DA-ED5881EB3527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1" custScaleY="75361">
        <dgm:presLayoutVars>
          <dgm:chPref val="3"/>
        </dgm:presLayoutVars>
      </dgm:prSet>
      <dgm:spPr/>
    </dgm:pt>
    <dgm:pt modelId="{9CFDE9F7-8413-4DB5-ADA4-9A3399993499}" type="pres">
      <dgm:prSet presAssocID="{33F79846-15F7-49DB-A281-C56C9C82C88C}" presName="parTransThree" presStyleCnt="0"/>
      <dgm:spPr/>
    </dgm:pt>
    <dgm:pt modelId="{BED1003C-C792-48F5-9F56-9507302DF627}" type="pres">
      <dgm:prSet presAssocID="{33F79846-15F7-49DB-A281-C56C9C82C88C}" presName="horzThree" presStyleCnt="0"/>
      <dgm:spPr/>
    </dgm:pt>
    <dgm:pt modelId="{8266068D-7958-4136-9018-3204A6A87572}" type="pres">
      <dgm:prSet presAssocID="{3034ACC7-8337-4785-AC7B-77729760D0C0}" presName="vertFour" presStyleCnt="0">
        <dgm:presLayoutVars>
          <dgm:chPref val="3"/>
        </dgm:presLayoutVars>
      </dgm:prSet>
      <dgm:spPr/>
    </dgm:pt>
    <dgm:pt modelId="{F8C9B134-07E9-473F-B414-0651424A8344}" type="pres">
      <dgm:prSet presAssocID="{3034ACC7-8337-4785-AC7B-77729760D0C0}" presName="txFour" presStyleLbl="node4" presStyleIdx="0" presStyleCnt="5" custScaleX="104008" custScaleY="70976">
        <dgm:presLayoutVars>
          <dgm:chPref val="3"/>
        </dgm:presLayoutVars>
      </dgm:prSet>
      <dgm:spPr/>
    </dgm:pt>
    <dgm:pt modelId="{159B4345-7BEE-4FFF-8AFE-E206E39A7082}" type="pres">
      <dgm:prSet presAssocID="{3034ACC7-8337-4785-AC7B-77729760D0C0}" presName="parTransFour" presStyleCnt="0"/>
      <dgm:spPr/>
    </dgm:pt>
    <dgm:pt modelId="{B8A70BFE-91E7-4788-B603-D3FD9749F55B}" type="pres">
      <dgm:prSet presAssocID="{3034ACC7-8337-4785-AC7B-77729760D0C0}" presName="horzFour" presStyleCnt="0"/>
      <dgm:spPr/>
    </dgm:pt>
    <dgm:pt modelId="{A1E9CAA2-6AB6-43DA-BA52-3630AAE01FA8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46C7B01B-3F93-41D8-911F-0624803D5A34}" type="pres">
      <dgm:prSet presAssocID="{AF94F177-49EC-4212-A9BB-AC2829D20F49}" presName="txFour" presStyleLbl="node4" presStyleIdx="1" presStyleCnt="5" custScaleX="111420" custLinFactNeighborX="-4884" custLinFactNeighborY="-2547">
        <dgm:presLayoutVars>
          <dgm:chPref val="3"/>
        </dgm:presLayoutVars>
      </dgm:prSet>
      <dgm:spPr/>
    </dgm:pt>
    <dgm:pt modelId="{E185A238-9F3B-4A61-B983-C69C0D77E9AE}" type="pres">
      <dgm:prSet presAssocID="{AF94F177-49EC-4212-A9BB-AC2829D20F49}" presName="horzFour" presStyleCnt="0"/>
      <dgm:spPr/>
    </dgm:pt>
    <dgm:pt modelId="{40F29B31-47F4-4307-8B34-9CAB55525F6B}" type="pres">
      <dgm:prSet presAssocID="{5BE403E2-BF04-4404-A1B5-34C865511868}" presName="sibSpaceFour" presStyleCnt="0"/>
      <dgm:spPr/>
    </dgm:pt>
    <dgm:pt modelId="{98251FD2-FDC5-46EF-8453-C3732F0664F1}" type="pres">
      <dgm:prSet presAssocID="{4B494253-EC8C-4868-A010-527217577846}" presName="vertFour" presStyleCnt="0">
        <dgm:presLayoutVars>
          <dgm:chPref val="3"/>
        </dgm:presLayoutVars>
      </dgm:prSet>
      <dgm:spPr/>
    </dgm:pt>
    <dgm:pt modelId="{A6FB40D7-8E3A-46CD-8F45-22932D0E48B9}" type="pres">
      <dgm:prSet presAssocID="{4B494253-EC8C-4868-A010-527217577846}" presName="txFour" presStyleLbl="node4" presStyleIdx="2" presStyleCnt="5" custLinFactNeighborX="-3256" custLinFactNeighborY="-2547">
        <dgm:presLayoutVars>
          <dgm:chPref val="3"/>
        </dgm:presLayoutVars>
      </dgm:prSet>
      <dgm:spPr/>
    </dgm:pt>
    <dgm:pt modelId="{C0ACBF4C-F3B2-4134-AEA3-29CB3AE6D5B1}" type="pres">
      <dgm:prSet presAssocID="{4B494253-EC8C-4868-A010-527217577846}" presName="horzFour" presStyleCnt="0"/>
      <dgm:spPr/>
    </dgm:pt>
    <dgm:pt modelId="{0F767F7F-4E8F-4613-8E2B-D7E6F58EB100}" type="pres">
      <dgm:prSet presAssocID="{B4E28931-3881-4CE5-91A3-73CA0E65FCC2}" presName="sibSpaceFour" presStyleCnt="0"/>
      <dgm:spPr/>
    </dgm:pt>
    <dgm:pt modelId="{C65C5BD9-0724-4FDE-8CFE-E1DBA1CE2A22}" type="pres">
      <dgm:prSet presAssocID="{5EA97F0D-A22C-4E31-8794-E5A3FE1B19B0}" presName="vertFour" presStyleCnt="0">
        <dgm:presLayoutVars>
          <dgm:chPref val="3"/>
        </dgm:presLayoutVars>
      </dgm:prSet>
      <dgm:spPr/>
    </dgm:pt>
    <dgm:pt modelId="{0C991DB6-DE4B-4D4A-9D02-B60F566E2801}" type="pres">
      <dgm:prSet presAssocID="{5EA97F0D-A22C-4E31-8794-E5A3FE1B19B0}" presName="txFour" presStyleLbl="node4" presStyleIdx="3" presStyleCnt="5">
        <dgm:presLayoutVars>
          <dgm:chPref val="3"/>
        </dgm:presLayoutVars>
      </dgm:prSet>
      <dgm:spPr/>
    </dgm:pt>
    <dgm:pt modelId="{EB614B81-8CBE-4859-AD3B-99A1F4B30EB2}" type="pres">
      <dgm:prSet presAssocID="{5EA97F0D-A22C-4E31-8794-E5A3FE1B19B0}" presName="horzFour" presStyleCnt="0"/>
      <dgm:spPr/>
    </dgm:pt>
    <dgm:pt modelId="{588F65EE-01B2-4608-8BAA-3DB585D18330}" type="pres">
      <dgm:prSet presAssocID="{EB393E6E-3481-4E4D-81B3-1FD338D92532}" presName="sibSpaceFour" presStyleCnt="0"/>
      <dgm:spPr/>
    </dgm:pt>
    <dgm:pt modelId="{49FFCFAA-E6C5-4E81-95EA-9B283FAF8BEF}" type="pres">
      <dgm:prSet presAssocID="{7A511D62-C4F2-4B02-81D2-8B4CD661FA66}" presName="vertFour" presStyleCnt="0">
        <dgm:presLayoutVars>
          <dgm:chPref val="3"/>
        </dgm:presLayoutVars>
      </dgm:prSet>
      <dgm:spPr/>
    </dgm:pt>
    <dgm:pt modelId="{6120499D-9144-4AA5-9AAF-4A7DE9E0A039}" type="pres">
      <dgm:prSet presAssocID="{7A511D62-C4F2-4B02-81D2-8B4CD661FA66}" presName="txFour" presStyleLbl="node4" presStyleIdx="4" presStyleCnt="5" custScaleX="112702" custScaleY="72052">
        <dgm:presLayoutVars>
          <dgm:chPref val="3"/>
        </dgm:presLayoutVars>
      </dgm:prSet>
      <dgm:spPr/>
    </dgm:pt>
    <dgm:pt modelId="{D3CC560E-1C64-4A49-8B6B-D35737DDF93B}" type="pres">
      <dgm:prSet presAssocID="{7A511D62-C4F2-4B02-81D2-8B4CD661FA66}" presName="horzFour" presStyleCnt="0"/>
      <dgm:spPr/>
    </dgm:pt>
  </dgm:ptLst>
  <dgm:cxnLst>
    <dgm:cxn modelId="{751A9E12-5A02-4AC2-A6DA-ED5881EB3527}" srcId="{33F79846-15F7-49DB-A281-C56C9C82C88C}" destId="{7A511D62-C4F2-4B02-81D2-8B4CD661FA66}" srcOrd="1" destOrd="0" parTransId="{14F1D5D0-EBF1-4604-883C-A64A9BA93F0D}" sibTransId="{42BC6A06-98F0-4C86-A8ED-792078264DCE}"/>
    <dgm:cxn modelId="{34FD0A22-2097-4DBB-842D-B4AE09442047}" type="presOf" srcId="{4B494253-EC8C-4868-A010-527217577846}" destId="{A6FB40D7-8E3A-46CD-8F45-22932D0E48B9}" srcOrd="0" destOrd="0" presId="urn:microsoft.com/office/officeart/2005/8/layout/architecture"/>
    <dgm:cxn modelId="{F6C2672D-F0A6-4B5C-88B0-29350C6828C1}" srcId="{3034ACC7-8337-4785-AC7B-77729760D0C0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E7A10563-D8B5-4A54-ABA9-A500E3E4BFEC}" type="presOf" srcId="{7A511D62-C4F2-4B02-81D2-8B4CD661FA66}" destId="{6120499D-9144-4AA5-9AAF-4A7DE9E0A039}" srcOrd="0" destOrd="0" presId="urn:microsoft.com/office/officeart/2005/8/layout/architecture"/>
    <dgm:cxn modelId="{A34C6044-4192-4B13-B8A9-3346C4236F55}" srcId="{3034ACC7-8337-4785-AC7B-77729760D0C0}" destId="{5EA97F0D-A22C-4E31-8794-E5A3FE1B19B0}" srcOrd="2" destOrd="0" parTransId="{5400B639-535B-48EA-B50A-D0B0CC71D66E}" sibTransId="{C096EA76-14DD-4D35-9353-40378E7B15C7}"/>
    <dgm:cxn modelId="{6B150773-E830-466F-A553-AA3B4FDA57D3}" srcId="{3034ACC7-8337-4785-AC7B-77729760D0C0}" destId="{AF94F177-49EC-4212-A9BB-AC2829D20F49}" srcOrd="0" destOrd="0" parTransId="{D7ADE195-A586-4D09-A599-D657F7773C86}" sibTransId="{5BE403E2-BF04-4404-A1B5-34C865511868}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EDCECC8C-8FE3-40C8-B234-27681F7CAA2E}" type="presOf" srcId="{3034ACC7-8337-4785-AC7B-77729760D0C0}" destId="{F8C9B134-07E9-473F-B414-0651424A8344}" srcOrd="0" destOrd="0" presId="urn:microsoft.com/office/officeart/2005/8/layout/architecture"/>
    <dgm:cxn modelId="{5A8ED698-EE2B-4775-AD99-2DF6EA4CE5F3}" srcId="{33F79846-15F7-49DB-A281-C56C9C82C88C}" destId="{3034ACC7-8337-4785-AC7B-77729760D0C0}" srcOrd="0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9206C59F-8217-49F4-832C-6423E90F34F3}" type="presOf" srcId="{5EA97F0D-A22C-4E31-8794-E5A3FE1B19B0}" destId="{0C991DB6-DE4B-4D4A-9D02-B60F566E280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C2142FCC-E135-4B61-8993-9CBC351A21D8}" type="presOf" srcId="{AF94F177-49EC-4212-A9BB-AC2829D20F49}" destId="{46C7B01B-3F93-41D8-911F-0624803D5A34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EC49814A-2C08-4645-8F05-30FDDDF0AA2C}" type="presParOf" srcId="{E1D0EFFB-1A16-46DC-AF9A-6CE326223804}" destId="{9CFDE9F7-8413-4DB5-ADA4-9A3399993499}" srcOrd="1" destOrd="0" presId="urn:microsoft.com/office/officeart/2005/8/layout/architecture"/>
    <dgm:cxn modelId="{843136A9-4F06-4B60-905A-4D27154CCEBE}" type="presParOf" srcId="{E1D0EFFB-1A16-46DC-AF9A-6CE326223804}" destId="{BED1003C-C792-48F5-9F56-9507302DF627}" srcOrd="2" destOrd="0" presId="urn:microsoft.com/office/officeart/2005/8/layout/architecture"/>
    <dgm:cxn modelId="{944FA4F2-14D3-4312-BF80-69F3CCF5B2F5}" type="presParOf" srcId="{BED1003C-C792-48F5-9F56-9507302DF627}" destId="{8266068D-7958-4136-9018-3204A6A87572}" srcOrd="0" destOrd="0" presId="urn:microsoft.com/office/officeart/2005/8/layout/architecture"/>
    <dgm:cxn modelId="{45DFE3A6-740C-422E-9CDB-79B69E121C29}" type="presParOf" srcId="{8266068D-7958-4136-9018-3204A6A87572}" destId="{F8C9B134-07E9-473F-B414-0651424A8344}" srcOrd="0" destOrd="0" presId="urn:microsoft.com/office/officeart/2005/8/layout/architecture"/>
    <dgm:cxn modelId="{6368ACA9-6E75-41B8-86B5-73D7F66BD471}" type="presParOf" srcId="{8266068D-7958-4136-9018-3204A6A87572}" destId="{159B4345-7BEE-4FFF-8AFE-E206E39A7082}" srcOrd="1" destOrd="0" presId="urn:microsoft.com/office/officeart/2005/8/layout/architecture"/>
    <dgm:cxn modelId="{B757D7C7-C234-4F08-8B30-FEAAA4980FDF}" type="presParOf" srcId="{8266068D-7958-4136-9018-3204A6A87572}" destId="{B8A70BFE-91E7-4788-B603-D3FD9749F55B}" srcOrd="2" destOrd="0" presId="urn:microsoft.com/office/officeart/2005/8/layout/architecture"/>
    <dgm:cxn modelId="{8CE704E8-A367-4EC5-8E6E-FB76032211B4}" type="presParOf" srcId="{B8A70BFE-91E7-4788-B603-D3FD9749F55B}" destId="{A1E9CAA2-6AB6-43DA-BA52-3630AAE01FA8}" srcOrd="0" destOrd="0" presId="urn:microsoft.com/office/officeart/2005/8/layout/architecture"/>
    <dgm:cxn modelId="{134C85B2-F56E-4532-85BD-3CF777D28122}" type="presParOf" srcId="{A1E9CAA2-6AB6-43DA-BA52-3630AAE01FA8}" destId="{46C7B01B-3F93-41D8-911F-0624803D5A34}" srcOrd="0" destOrd="0" presId="urn:microsoft.com/office/officeart/2005/8/layout/architecture"/>
    <dgm:cxn modelId="{51E8B6F7-5197-4A8D-8A0F-96356A8A75E9}" type="presParOf" srcId="{A1E9CAA2-6AB6-43DA-BA52-3630AAE01FA8}" destId="{E185A238-9F3B-4A61-B983-C69C0D77E9AE}" srcOrd="1" destOrd="0" presId="urn:microsoft.com/office/officeart/2005/8/layout/architecture"/>
    <dgm:cxn modelId="{BD467517-C741-482F-B7A3-72251F745D6D}" type="presParOf" srcId="{B8A70BFE-91E7-4788-B603-D3FD9749F55B}" destId="{40F29B31-47F4-4307-8B34-9CAB55525F6B}" srcOrd="1" destOrd="0" presId="urn:microsoft.com/office/officeart/2005/8/layout/architecture"/>
    <dgm:cxn modelId="{7E2D5856-17E4-490A-A1DA-FCED0A7284ED}" type="presParOf" srcId="{B8A70BFE-91E7-4788-B603-D3FD9749F55B}" destId="{98251FD2-FDC5-46EF-8453-C3732F0664F1}" srcOrd="2" destOrd="0" presId="urn:microsoft.com/office/officeart/2005/8/layout/architecture"/>
    <dgm:cxn modelId="{BE3A9C69-21FB-4B49-B336-58CEC2E4EFD0}" type="presParOf" srcId="{98251FD2-FDC5-46EF-8453-C3732F0664F1}" destId="{A6FB40D7-8E3A-46CD-8F45-22932D0E48B9}" srcOrd="0" destOrd="0" presId="urn:microsoft.com/office/officeart/2005/8/layout/architecture"/>
    <dgm:cxn modelId="{5C372316-C029-4117-835C-9C7BC2D93B49}" type="presParOf" srcId="{98251FD2-FDC5-46EF-8453-C3732F0664F1}" destId="{C0ACBF4C-F3B2-4134-AEA3-29CB3AE6D5B1}" srcOrd="1" destOrd="0" presId="urn:microsoft.com/office/officeart/2005/8/layout/architecture"/>
    <dgm:cxn modelId="{8E72B4F7-8735-4993-B0F4-07EB07F93E46}" type="presParOf" srcId="{B8A70BFE-91E7-4788-B603-D3FD9749F55B}" destId="{0F767F7F-4E8F-4613-8E2B-D7E6F58EB100}" srcOrd="3" destOrd="0" presId="urn:microsoft.com/office/officeart/2005/8/layout/architecture"/>
    <dgm:cxn modelId="{299B50AD-A1F1-4B34-963C-D7AFCEFEFDC2}" type="presParOf" srcId="{B8A70BFE-91E7-4788-B603-D3FD9749F55B}" destId="{C65C5BD9-0724-4FDE-8CFE-E1DBA1CE2A22}" srcOrd="4" destOrd="0" presId="urn:microsoft.com/office/officeart/2005/8/layout/architecture"/>
    <dgm:cxn modelId="{5B45AD00-7678-4C90-AB48-4A4F9584A63C}" type="presParOf" srcId="{C65C5BD9-0724-4FDE-8CFE-E1DBA1CE2A22}" destId="{0C991DB6-DE4B-4D4A-9D02-B60F566E2801}" srcOrd="0" destOrd="0" presId="urn:microsoft.com/office/officeart/2005/8/layout/architecture"/>
    <dgm:cxn modelId="{D525F962-01FE-4BCA-9AE5-E46371675C22}" type="presParOf" srcId="{C65C5BD9-0724-4FDE-8CFE-E1DBA1CE2A22}" destId="{EB614B81-8CBE-4859-AD3B-99A1F4B30EB2}" srcOrd="1" destOrd="0" presId="urn:microsoft.com/office/officeart/2005/8/layout/architecture"/>
    <dgm:cxn modelId="{8EDDE9A4-1D47-485B-8380-2282CC47192D}" type="presParOf" srcId="{BED1003C-C792-48F5-9F56-9507302DF627}" destId="{588F65EE-01B2-4608-8BAA-3DB585D18330}" srcOrd="1" destOrd="0" presId="urn:microsoft.com/office/officeart/2005/8/layout/architecture"/>
    <dgm:cxn modelId="{3404FACA-08CF-4C8E-9DE4-35D72CA4E3F6}" type="presParOf" srcId="{BED1003C-C792-48F5-9F56-9507302DF627}" destId="{49FFCFAA-E6C5-4E81-95EA-9B283FAF8BEF}" srcOrd="2" destOrd="0" presId="urn:microsoft.com/office/officeart/2005/8/layout/architecture"/>
    <dgm:cxn modelId="{909E27AE-D70C-44B4-9B43-72504EB49A10}" type="presParOf" srcId="{49FFCFAA-E6C5-4E81-95EA-9B283FAF8BEF}" destId="{6120499D-9144-4AA5-9AAF-4A7DE9E0A039}" srcOrd="0" destOrd="0" presId="urn:microsoft.com/office/officeart/2005/8/layout/architecture"/>
    <dgm:cxn modelId="{8D227FD6-945A-4922-8EF1-55ADAD167298}" type="presParOf" srcId="{49FFCFAA-E6C5-4E81-95EA-9B283FAF8BEF}" destId="{D3CC560E-1C64-4A49-8B6B-D35737DDF93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Docker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72506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73464">
        <dgm:presLayoutVars>
          <dgm:chPref val="3"/>
        </dgm:presLayoutVars>
      </dgm:prSet>
      <dgm:spPr/>
    </dgm:pt>
    <dgm:pt modelId="{E83E8B09-F6C6-4294-B11A-E189F669304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B5969118-B7CB-486B-8B2C-2AA1BFC255BF}" type="pres">
      <dgm:prSet presAssocID="{33F79846-15F7-49DB-A281-C56C9C82C88C}" presName="vertThree" presStyleCnt="0"/>
      <dgm:spPr/>
    </dgm:pt>
    <dgm:pt modelId="{878BCE28-8DFD-4D1D-96BB-D83D43368A59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CC89D4C6-173F-4844-861C-134644A37A95}" type="pres">
      <dgm:prSet presAssocID="{33F79846-15F7-49DB-A281-C56C9C82C88C}" presName="parTransThree" presStyleCnt="0"/>
      <dgm:spPr/>
    </dgm:pt>
    <dgm:pt modelId="{5A516C58-1B50-4431-B83B-573458054481}" type="pres">
      <dgm:prSet presAssocID="{33F79846-15F7-49DB-A281-C56C9C82C88C}" presName="horzThree" presStyleCnt="0"/>
      <dgm:spPr/>
    </dgm:pt>
    <dgm:pt modelId="{F7ADFF1D-EAEC-4578-87D6-5F2D7721D2DD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696EC107-5AD3-4563-A8B4-6D96C9F4D78D}" type="pres">
      <dgm:prSet presAssocID="{AF94F177-49EC-4212-A9BB-AC2829D20F49}" presName="txFour" presStyleLbl="node4" presStyleIdx="0" presStyleCnt="1">
        <dgm:presLayoutVars>
          <dgm:chPref val="3"/>
        </dgm:presLayoutVars>
      </dgm:prSet>
      <dgm:spPr/>
    </dgm:pt>
    <dgm:pt modelId="{726D63CE-BBA6-4F34-A4F1-EFD9D4F82A64}" type="pres">
      <dgm:prSet presAssocID="{AF94F177-49EC-4212-A9BB-AC2829D20F49}" presName="horzFour" presStyleCnt="0"/>
      <dgm:spPr/>
    </dgm:pt>
    <dgm:pt modelId="{EFB5D443-7E29-4CB1-9477-1EBCD39F1036}" type="pres">
      <dgm:prSet presAssocID="{118309AC-7A8C-4C2D-98D4-7876EA38DF6D}" presName="sibSpaceThree" presStyleCnt="0"/>
      <dgm:spPr/>
    </dgm:pt>
    <dgm:pt modelId="{A5CF006B-8022-496E-8A1E-D4D69C5E7A38}" type="pres">
      <dgm:prSet presAssocID="{4B494253-EC8C-4868-A010-527217577846}" presName="vertThree" presStyleCnt="0"/>
      <dgm:spPr/>
    </dgm:pt>
    <dgm:pt modelId="{D9F51B93-A6D1-4247-A026-CA8F838A09F8}" type="pres">
      <dgm:prSet presAssocID="{4B494253-EC8C-4868-A010-527217577846}" presName="txThree" presStyleLbl="node3" presStyleIdx="1" presStyleCnt="3">
        <dgm:presLayoutVars>
          <dgm:chPref val="3"/>
        </dgm:presLayoutVars>
      </dgm:prSet>
      <dgm:spPr/>
    </dgm:pt>
    <dgm:pt modelId="{022320A8-1A22-434C-8D38-7CCCF8DFC70C}" type="pres">
      <dgm:prSet presAssocID="{4B494253-EC8C-4868-A010-527217577846}" presName="horzThree" presStyleCnt="0"/>
      <dgm:spPr/>
    </dgm:pt>
    <dgm:pt modelId="{B19BE924-7875-40E2-8BFA-5528C1CFC61A}" type="pres">
      <dgm:prSet presAssocID="{B4E28931-3881-4CE5-91A3-73CA0E65FCC2}" presName="sibSpaceThree" presStyleCnt="0"/>
      <dgm:spPr/>
    </dgm:pt>
    <dgm:pt modelId="{4FA19EC6-151C-4F37-8F34-B458DE0F4C9E}" type="pres">
      <dgm:prSet presAssocID="{5EA97F0D-A22C-4E31-8794-E5A3FE1B19B0}" presName="vertThree" presStyleCnt="0"/>
      <dgm:spPr/>
    </dgm:pt>
    <dgm:pt modelId="{7570C39C-F44D-448C-B130-EBC004010E8A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9C64AB0-6699-4317-AF4A-B1E667EBAA98}" type="pres">
      <dgm:prSet presAssocID="{5EA97F0D-A22C-4E31-8794-E5A3FE1B19B0}" presName="horzThree" presStyleCnt="0"/>
      <dgm:spPr/>
    </dgm:pt>
  </dgm:ptLst>
  <dgm:cxnLst>
    <dgm:cxn modelId="{F6C2672D-F0A6-4B5C-88B0-29350C6828C1}" srcId="{89B392D9-0CB7-4ED6-B3A2-3C9C5EF15811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6E25AE46-F097-4613-9558-A32BD0ABF3D3}" type="presOf" srcId="{5EA97F0D-A22C-4E31-8794-E5A3FE1B19B0}" destId="{7570C39C-F44D-448C-B130-EBC004010E8A}" srcOrd="0" destOrd="0" presId="urn:microsoft.com/office/officeart/2005/8/layout/architecture"/>
    <dgm:cxn modelId="{6B150773-E830-466F-A553-AA3B4FDA57D3}" srcId="{33F79846-15F7-49DB-A281-C56C9C82C88C}" destId="{AF94F177-49EC-4212-A9BB-AC2829D20F49}" srcOrd="0" destOrd="0" parTransId="{D7ADE195-A586-4D09-A599-D657F7773C86}" sibTransId="{5BE403E2-BF04-4404-A1B5-34C865511868}"/>
    <dgm:cxn modelId="{06E5A598-671D-4B05-8706-62589DAABF74}" type="presOf" srcId="{4B494253-EC8C-4868-A010-527217577846}" destId="{D9F51B93-A6D1-4247-A026-CA8F838A09F8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CDCAD2B2-B775-4CAB-9ED3-717B2A64F0D4}" type="presOf" srcId="{33F79846-15F7-49DB-A281-C56C9C82C88C}" destId="{878BCE28-8DFD-4D1D-96BB-D83D43368A59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63545FC-85BB-4E98-87B9-4B1B7904E1A1}" type="presOf" srcId="{AF94F177-49EC-4212-A9BB-AC2829D20F49}" destId="{696EC107-5AD3-4563-A8B4-6D96C9F4D78D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BBA092A2-D3EA-4A3F-BD12-1A85D8AFA546}" type="presParOf" srcId="{39D41743-E3BE-419D-ACE9-529C43FC7FA1}" destId="{E83E8B09-F6C6-4294-B11A-E189F669304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13C86F11-F6D0-48CE-B225-89DA35D80072}" type="presParOf" srcId="{71BA4ECC-8903-4B6C-9DC8-1EB85A226DE2}" destId="{B5969118-B7CB-486B-8B2C-2AA1BFC255BF}" srcOrd="0" destOrd="0" presId="urn:microsoft.com/office/officeart/2005/8/layout/architecture"/>
    <dgm:cxn modelId="{608134F9-F0AD-459E-A5B7-85BB2C04BE33}" type="presParOf" srcId="{B5969118-B7CB-486B-8B2C-2AA1BFC255BF}" destId="{878BCE28-8DFD-4D1D-96BB-D83D43368A59}" srcOrd="0" destOrd="0" presId="urn:microsoft.com/office/officeart/2005/8/layout/architecture"/>
    <dgm:cxn modelId="{0107D4D4-BE05-4AD7-8CB6-2F62C8BE4BFD}" type="presParOf" srcId="{B5969118-B7CB-486B-8B2C-2AA1BFC255BF}" destId="{CC89D4C6-173F-4844-861C-134644A37A95}" srcOrd="1" destOrd="0" presId="urn:microsoft.com/office/officeart/2005/8/layout/architecture"/>
    <dgm:cxn modelId="{74314CD9-28C5-4BF6-A187-82407D30B92A}" type="presParOf" srcId="{B5969118-B7CB-486B-8B2C-2AA1BFC255BF}" destId="{5A516C58-1B50-4431-B83B-573458054481}" srcOrd="2" destOrd="0" presId="urn:microsoft.com/office/officeart/2005/8/layout/architecture"/>
    <dgm:cxn modelId="{19B8610B-A122-4C57-802F-9EE26565F4AF}" type="presParOf" srcId="{5A516C58-1B50-4431-B83B-573458054481}" destId="{F7ADFF1D-EAEC-4578-87D6-5F2D7721D2DD}" srcOrd="0" destOrd="0" presId="urn:microsoft.com/office/officeart/2005/8/layout/architecture"/>
    <dgm:cxn modelId="{4F3FD4C5-403D-42CC-8B35-B029F3082D96}" type="presParOf" srcId="{F7ADFF1D-EAEC-4578-87D6-5F2D7721D2DD}" destId="{696EC107-5AD3-4563-A8B4-6D96C9F4D78D}" srcOrd="0" destOrd="0" presId="urn:microsoft.com/office/officeart/2005/8/layout/architecture"/>
    <dgm:cxn modelId="{1D2EC55A-B218-4ABF-9343-4ECB21907B9B}" type="presParOf" srcId="{F7ADFF1D-EAEC-4578-87D6-5F2D7721D2DD}" destId="{726D63CE-BBA6-4F34-A4F1-EFD9D4F82A64}" srcOrd="1" destOrd="0" presId="urn:microsoft.com/office/officeart/2005/8/layout/architecture"/>
    <dgm:cxn modelId="{4070B043-6739-4DE8-8DE5-3C05778F123A}" type="presParOf" srcId="{71BA4ECC-8903-4B6C-9DC8-1EB85A226DE2}" destId="{EFB5D443-7E29-4CB1-9477-1EBCD39F1036}" srcOrd="1" destOrd="0" presId="urn:microsoft.com/office/officeart/2005/8/layout/architecture"/>
    <dgm:cxn modelId="{B313557F-DCDC-45A7-9220-B4C4CA617E24}" type="presParOf" srcId="{71BA4ECC-8903-4B6C-9DC8-1EB85A226DE2}" destId="{A5CF006B-8022-496E-8A1E-D4D69C5E7A38}" srcOrd="2" destOrd="0" presId="urn:microsoft.com/office/officeart/2005/8/layout/architecture"/>
    <dgm:cxn modelId="{5F527DF3-7DA4-4D3E-9E0F-2950857B82E7}" type="presParOf" srcId="{A5CF006B-8022-496E-8A1E-D4D69C5E7A38}" destId="{D9F51B93-A6D1-4247-A026-CA8F838A09F8}" srcOrd="0" destOrd="0" presId="urn:microsoft.com/office/officeart/2005/8/layout/architecture"/>
    <dgm:cxn modelId="{6211E1BD-C082-4265-A38A-9CB9B49EB4DC}" type="presParOf" srcId="{A5CF006B-8022-496E-8A1E-D4D69C5E7A38}" destId="{022320A8-1A22-434C-8D38-7CCCF8DFC70C}" srcOrd="1" destOrd="0" presId="urn:microsoft.com/office/officeart/2005/8/layout/architecture"/>
    <dgm:cxn modelId="{E6E39755-7484-461D-947E-3521AD3E2D82}" type="presParOf" srcId="{71BA4ECC-8903-4B6C-9DC8-1EB85A226DE2}" destId="{B19BE924-7875-40E2-8BFA-5528C1CFC61A}" srcOrd="3" destOrd="0" presId="urn:microsoft.com/office/officeart/2005/8/layout/architecture"/>
    <dgm:cxn modelId="{CE4B0D36-060C-41B9-8A5F-313193C2C135}" type="presParOf" srcId="{71BA4ECC-8903-4B6C-9DC8-1EB85A226DE2}" destId="{4FA19EC6-151C-4F37-8F34-B458DE0F4C9E}" srcOrd="4" destOrd="0" presId="urn:microsoft.com/office/officeart/2005/8/layout/architecture"/>
    <dgm:cxn modelId="{D8CE61D2-751F-4EC2-B589-1A9156B4EF28}" type="presParOf" srcId="{4FA19EC6-151C-4F37-8F34-B458DE0F4C9E}" destId="{7570C39C-F44D-448C-B130-EBC004010E8A}" srcOrd="0" destOrd="0" presId="urn:microsoft.com/office/officeart/2005/8/layout/architecture"/>
    <dgm:cxn modelId="{69E2E09E-BB54-4200-B651-2410611BD2B7}" type="presParOf" srcId="{4FA19EC6-151C-4F37-8F34-B458DE0F4C9E}" destId="{99C64AB0-6699-4317-AF4A-B1E667EBAA9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4A3665-9753-47C1-9A33-5CE408887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91C82-B157-4C11-9918-BA342B055AF7}">
      <dgm:prSet/>
      <dgm:spPr/>
      <dgm:t>
        <a:bodyPr/>
        <a:lstStyle/>
        <a:p>
          <a:r>
            <a:rPr lang="en-US"/>
            <a:t>Lighter weight than full virtual operating systems</a:t>
          </a:r>
        </a:p>
      </dgm:t>
    </dgm:pt>
    <dgm:pt modelId="{7F64F95B-22AE-4428-A355-55FB15F235E4}" type="parTrans" cxnId="{06D2F5FB-0A09-45BF-94DF-80947FC55923}">
      <dgm:prSet/>
      <dgm:spPr/>
      <dgm:t>
        <a:bodyPr/>
        <a:lstStyle/>
        <a:p>
          <a:endParaRPr lang="en-US"/>
        </a:p>
      </dgm:t>
    </dgm:pt>
    <dgm:pt modelId="{242F76A0-5410-4552-9A1A-F7D0CEE48BF3}" type="sibTrans" cxnId="{06D2F5FB-0A09-45BF-94DF-80947FC55923}">
      <dgm:prSet/>
      <dgm:spPr/>
      <dgm:t>
        <a:bodyPr/>
        <a:lstStyle/>
        <a:p>
          <a:endParaRPr lang="en-US"/>
        </a:p>
      </dgm:t>
    </dgm:pt>
    <dgm:pt modelId="{75D967B1-032B-489F-886A-D8619CCF3CBF}">
      <dgm:prSet/>
      <dgm:spPr/>
      <dgm:t>
        <a:bodyPr/>
        <a:lstStyle/>
        <a:p>
          <a:r>
            <a:rPr lang="en-US"/>
            <a:t>Docker containers are built of a collection of very small images, so new commits are small.</a:t>
          </a:r>
        </a:p>
      </dgm:t>
    </dgm:pt>
    <dgm:pt modelId="{C82D46AB-1069-4E93-B45F-04FA7DA51ABF}" type="parTrans" cxnId="{1850567D-1B2F-4EC2-8445-72C9BF616866}">
      <dgm:prSet/>
      <dgm:spPr/>
      <dgm:t>
        <a:bodyPr/>
        <a:lstStyle/>
        <a:p>
          <a:endParaRPr lang="en-US"/>
        </a:p>
      </dgm:t>
    </dgm:pt>
    <dgm:pt modelId="{A2270085-AD05-494F-ABE9-DAF36E994C77}" type="sibTrans" cxnId="{1850567D-1B2F-4EC2-8445-72C9BF616866}">
      <dgm:prSet/>
      <dgm:spPr/>
      <dgm:t>
        <a:bodyPr/>
        <a:lstStyle/>
        <a:p>
          <a:endParaRPr lang="en-US"/>
        </a:p>
      </dgm:t>
    </dgm:pt>
    <dgm:pt modelId="{EFBD76B0-8B64-4998-B7ED-B02DEB2BF22A}">
      <dgm:prSet/>
      <dgm:spPr/>
      <dgm:t>
        <a:bodyPr/>
        <a:lstStyle/>
        <a:p>
          <a:r>
            <a:rPr lang="en-US"/>
            <a:t>Images can be push to remote repos (Docker Hub, Azure Container Registry, etc) for sharing</a:t>
          </a:r>
        </a:p>
      </dgm:t>
    </dgm:pt>
    <dgm:pt modelId="{03B95698-CB99-4F4C-B1F1-BD0C94C9529D}" type="parTrans" cxnId="{3EFE1A74-A5A8-480E-8FD3-4FEC06162EED}">
      <dgm:prSet/>
      <dgm:spPr/>
      <dgm:t>
        <a:bodyPr/>
        <a:lstStyle/>
        <a:p>
          <a:endParaRPr lang="en-US"/>
        </a:p>
      </dgm:t>
    </dgm:pt>
    <dgm:pt modelId="{7600B1F4-892E-4CD7-B007-7564337F0872}" type="sibTrans" cxnId="{3EFE1A74-A5A8-480E-8FD3-4FEC06162EED}">
      <dgm:prSet/>
      <dgm:spPr/>
      <dgm:t>
        <a:bodyPr/>
        <a:lstStyle/>
        <a:p>
          <a:endParaRPr lang="en-US"/>
        </a:p>
      </dgm:t>
    </dgm:pt>
    <dgm:pt modelId="{BE8EE56B-E034-4B41-8F9B-91E4DCEF4EB8}" type="pres">
      <dgm:prSet presAssocID="{A44A3665-9753-47C1-9A33-5CE408887743}" presName="root" presStyleCnt="0">
        <dgm:presLayoutVars>
          <dgm:dir/>
          <dgm:resizeHandles val="exact"/>
        </dgm:presLayoutVars>
      </dgm:prSet>
      <dgm:spPr/>
    </dgm:pt>
    <dgm:pt modelId="{E6EA8CB9-7BA6-4B1D-ADA8-FDAA394F74BD}" type="pres">
      <dgm:prSet presAssocID="{B4891C82-B157-4C11-9918-BA342B055AF7}" presName="compNode" presStyleCnt="0"/>
      <dgm:spPr/>
    </dgm:pt>
    <dgm:pt modelId="{94ACAE8F-F01F-4B22-86B3-5B52E9206E26}" type="pres">
      <dgm:prSet presAssocID="{B4891C82-B157-4C11-9918-BA342B055AF7}" presName="bgRect" presStyleLbl="bgShp" presStyleIdx="0" presStyleCnt="3"/>
      <dgm:spPr/>
    </dgm:pt>
    <dgm:pt modelId="{AE122A7E-8A9A-4984-BB59-FC747CD89454}" type="pres">
      <dgm:prSet presAssocID="{B4891C82-B157-4C11-9918-BA342B055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E76FB4F-165B-47D5-9839-1071CFB7B557}" type="pres">
      <dgm:prSet presAssocID="{B4891C82-B157-4C11-9918-BA342B055AF7}" presName="spaceRect" presStyleCnt="0"/>
      <dgm:spPr/>
    </dgm:pt>
    <dgm:pt modelId="{9BE7D3E1-D362-4858-B04D-7E5A669A9BF7}" type="pres">
      <dgm:prSet presAssocID="{B4891C82-B157-4C11-9918-BA342B055AF7}" presName="parTx" presStyleLbl="revTx" presStyleIdx="0" presStyleCnt="3">
        <dgm:presLayoutVars>
          <dgm:chMax val="0"/>
          <dgm:chPref val="0"/>
        </dgm:presLayoutVars>
      </dgm:prSet>
      <dgm:spPr/>
    </dgm:pt>
    <dgm:pt modelId="{95C97234-F169-4AD8-B752-31FEE112B1C5}" type="pres">
      <dgm:prSet presAssocID="{242F76A0-5410-4552-9A1A-F7D0CEE48BF3}" presName="sibTrans" presStyleCnt="0"/>
      <dgm:spPr/>
    </dgm:pt>
    <dgm:pt modelId="{0D54C748-E33B-48F2-A9D2-0E3209EA4B63}" type="pres">
      <dgm:prSet presAssocID="{75D967B1-032B-489F-886A-D8619CCF3CBF}" presName="compNode" presStyleCnt="0"/>
      <dgm:spPr/>
    </dgm:pt>
    <dgm:pt modelId="{A5B6A8B1-9A40-42DF-8714-474441429D8C}" type="pres">
      <dgm:prSet presAssocID="{75D967B1-032B-489F-886A-D8619CCF3CBF}" presName="bgRect" presStyleLbl="bgShp" presStyleIdx="1" presStyleCnt="3"/>
      <dgm:spPr/>
    </dgm:pt>
    <dgm:pt modelId="{712803A7-A297-4D69-9EE5-B98DC77A03F3}" type="pres">
      <dgm:prSet presAssocID="{75D967B1-032B-489F-886A-D8619CCF3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737C4D8-63BE-4977-9C0B-BDB6E1F90FE8}" type="pres">
      <dgm:prSet presAssocID="{75D967B1-032B-489F-886A-D8619CCF3CBF}" presName="spaceRect" presStyleCnt="0"/>
      <dgm:spPr/>
    </dgm:pt>
    <dgm:pt modelId="{0FFBE5B2-E65F-44D7-9532-C30DEB3070A3}" type="pres">
      <dgm:prSet presAssocID="{75D967B1-032B-489F-886A-D8619CCF3CBF}" presName="parTx" presStyleLbl="revTx" presStyleIdx="1" presStyleCnt="3">
        <dgm:presLayoutVars>
          <dgm:chMax val="0"/>
          <dgm:chPref val="0"/>
        </dgm:presLayoutVars>
      </dgm:prSet>
      <dgm:spPr/>
    </dgm:pt>
    <dgm:pt modelId="{9232427D-5DDD-44F2-8ACC-996EA84E30AD}" type="pres">
      <dgm:prSet presAssocID="{A2270085-AD05-494F-ABE9-DAF36E994C77}" presName="sibTrans" presStyleCnt="0"/>
      <dgm:spPr/>
    </dgm:pt>
    <dgm:pt modelId="{AD254524-E6E0-4E97-9589-EB8954042168}" type="pres">
      <dgm:prSet presAssocID="{EFBD76B0-8B64-4998-B7ED-B02DEB2BF22A}" presName="compNode" presStyleCnt="0"/>
      <dgm:spPr/>
    </dgm:pt>
    <dgm:pt modelId="{B5E8B6DB-0B6D-42A4-90C3-8B783E7CCFC5}" type="pres">
      <dgm:prSet presAssocID="{EFBD76B0-8B64-4998-B7ED-B02DEB2BF22A}" presName="bgRect" presStyleLbl="bgShp" presStyleIdx="2" presStyleCnt="3"/>
      <dgm:spPr/>
    </dgm:pt>
    <dgm:pt modelId="{20B840F8-3873-4BB7-B602-062CD9FD3396}" type="pres">
      <dgm:prSet presAssocID="{EFBD76B0-8B64-4998-B7ED-B02DEB2BF2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9BE3AE0-BA5A-45CE-8B2F-5E3AE19C8E23}" type="pres">
      <dgm:prSet presAssocID="{EFBD76B0-8B64-4998-B7ED-B02DEB2BF22A}" presName="spaceRect" presStyleCnt="0"/>
      <dgm:spPr/>
    </dgm:pt>
    <dgm:pt modelId="{ED4660CA-D1D3-4527-86D0-E6C9D7E5A5E4}" type="pres">
      <dgm:prSet presAssocID="{EFBD76B0-8B64-4998-B7ED-B02DEB2BF2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9B61C-223C-4923-84F3-FFA141613C3B}" type="presOf" srcId="{75D967B1-032B-489F-886A-D8619CCF3CBF}" destId="{0FFBE5B2-E65F-44D7-9532-C30DEB3070A3}" srcOrd="0" destOrd="0" presId="urn:microsoft.com/office/officeart/2018/2/layout/IconVerticalSolidList"/>
    <dgm:cxn modelId="{039E3C31-9938-45C1-9706-E28EA91A5C07}" type="presOf" srcId="{A44A3665-9753-47C1-9A33-5CE408887743}" destId="{BE8EE56B-E034-4B41-8F9B-91E4DCEF4EB8}" srcOrd="0" destOrd="0" presId="urn:microsoft.com/office/officeart/2018/2/layout/IconVerticalSolidList"/>
    <dgm:cxn modelId="{3EFE1A74-A5A8-480E-8FD3-4FEC06162EED}" srcId="{A44A3665-9753-47C1-9A33-5CE408887743}" destId="{EFBD76B0-8B64-4998-B7ED-B02DEB2BF22A}" srcOrd="2" destOrd="0" parTransId="{03B95698-CB99-4F4C-B1F1-BD0C94C9529D}" sibTransId="{7600B1F4-892E-4CD7-B007-7564337F0872}"/>
    <dgm:cxn modelId="{1850567D-1B2F-4EC2-8445-72C9BF616866}" srcId="{A44A3665-9753-47C1-9A33-5CE408887743}" destId="{75D967B1-032B-489F-886A-D8619CCF3CBF}" srcOrd="1" destOrd="0" parTransId="{C82D46AB-1069-4E93-B45F-04FA7DA51ABF}" sibTransId="{A2270085-AD05-494F-ABE9-DAF36E994C77}"/>
    <dgm:cxn modelId="{B181E37E-AA00-4035-AE88-EAE394EE20E1}" type="presOf" srcId="{B4891C82-B157-4C11-9918-BA342B055AF7}" destId="{9BE7D3E1-D362-4858-B04D-7E5A669A9BF7}" srcOrd="0" destOrd="0" presId="urn:microsoft.com/office/officeart/2018/2/layout/IconVerticalSolidList"/>
    <dgm:cxn modelId="{06D2F5FB-0A09-45BF-94DF-80947FC55923}" srcId="{A44A3665-9753-47C1-9A33-5CE408887743}" destId="{B4891C82-B157-4C11-9918-BA342B055AF7}" srcOrd="0" destOrd="0" parTransId="{7F64F95B-22AE-4428-A355-55FB15F235E4}" sibTransId="{242F76A0-5410-4552-9A1A-F7D0CEE48BF3}"/>
    <dgm:cxn modelId="{1AA648FF-5E49-4010-A1E7-B5BF7209A031}" type="presOf" srcId="{EFBD76B0-8B64-4998-B7ED-B02DEB2BF22A}" destId="{ED4660CA-D1D3-4527-86D0-E6C9D7E5A5E4}" srcOrd="0" destOrd="0" presId="urn:microsoft.com/office/officeart/2018/2/layout/IconVerticalSolidList"/>
    <dgm:cxn modelId="{D1DDCCC4-5D1A-4167-9644-E25B5B0C2A34}" type="presParOf" srcId="{BE8EE56B-E034-4B41-8F9B-91E4DCEF4EB8}" destId="{E6EA8CB9-7BA6-4B1D-ADA8-FDAA394F74BD}" srcOrd="0" destOrd="0" presId="urn:microsoft.com/office/officeart/2018/2/layout/IconVerticalSolidList"/>
    <dgm:cxn modelId="{E69BEE75-29A4-414E-A8C0-9B06C6E0A773}" type="presParOf" srcId="{E6EA8CB9-7BA6-4B1D-ADA8-FDAA394F74BD}" destId="{94ACAE8F-F01F-4B22-86B3-5B52E9206E26}" srcOrd="0" destOrd="0" presId="urn:microsoft.com/office/officeart/2018/2/layout/IconVerticalSolidList"/>
    <dgm:cxn modelId="{2C368854-939D-46A6-89DC-3E0C0C058F0D}" type="presParOf" srcId="{E6EA8CB9-7BA6-4B1D-ADA8-FDAA394F74BD}" destId="{AE122A7E-8A9A-4984-BB59-FC747CD89454}" srcOrd="1" destOrd="0" presId="urn:microsoft.com/office/officeart/2018/2/layout/IconVerticalSolidList"/>
    <dgm:cxn modelId="{3E980E6A-E9CD-4FDA-AB74-18B21A66E427}" type="presParOf" srcId="{E6EA8CB9-7BA6-4B1D-ADA8-FDAA394F74BD}" destId="{4E76FB4F-165B-47D5-9839-1071CFB7B557}" srcOrd="2" destOrd="0" presId="urn:microsoft.com/office/officeart/2018/2/layout/IconVerticalSolidList"/>
    <dgm:cxn modelId="{74AED84A-F62B-46D9-8E72-31EBCE4D882D}" type="presParOf" srcId="{E6EA8CB9-7BA6-4B1D-ADA8-FDAA394F74BD}" destId="{9BE7D3E1-D362-4858-B04D-7E5A669A9BF7}" srcOrd="3" destOrd="0" presId="urn:microsoft.com/office/officeart/2018/2/layout/IconVerticalSolidList"/>
    <dgm:cxn modelId="{3A21711D-27E5-47F9-B642-B30ED7DF28C6}" type="presParOf" srcId="{BE8EE56B-E034-4B41-8F9B-91E4DCEF4EB8}" destId="{95C97234-F169-4AD8-B752-31FEE112B1C5}" srcOrd="1" destOrd="0" presId="urn:microsoft.com/office/officeart/2018/2/layout/IconVerticalSolidList"/>
    <dgm:cxn modelId="{82261D1C-DE9F-40C5-A744-7D969C301DC4}" type="presParOf" srcId="{BE8EE56B-E034-4B41-8F9B-91E4DCEF4EB8}" destId="{0D54C748-E33B-48F2-A9D2-0E3209EA4B63}" srcOrd="2" destOrd="0" presId="urn:microsoft.com/office/officeart/2018/2/layout/IconVerticalSolidList"/>
    <dgm:cxn modelId="{E874DD10-1143-4AE8-B6FA-08A7151CDB60}" type="presParOf" srcId="{0D54C748-E33B-48F2-A9D2-0E3209EA4B63}" destId="{A5B6A8B1-9A40-42DF-8714-474441429D8C}" srcOrd="0" destOrd="0" presId="urn:microsoft.com/office/officeart/2018/2/layout/IconVerticalSolidList"/>
    <dgm:cxn modelId="{22874FEA-3D1D-486F-8DFB-BA2A251A26FE}" type="presParOf" srcId="{0D54C748-E33B-48F2-A9D2-0E3209EA4B63}" destId="{712803A7-A297-4D69-9EE5-B98DC77A03F3}" srcOrd="1" destOrd="0" presId="urn:microsoft.com/office/officeart/2018/2/layout/IconVerticalSolidList"/>
    <dgm:cxn modelId="{E64E93F4-95AF-4D6F-A7D3-6695301ABAA6}" type="presParOf" srcId="{0D54C748-E33B-48F2-A9D2-0E3209EA4B63}" destId="{2737C4D8-63BE-4977-9C0B-BDB6E1F90FE8}" srcOrd="2" destOrd="0" presId="urn:microsoft.com/office/officeart/2018/2/layout/IconVerticalSolidList"/>
    <dgm:cxn modelId="{C34F3A07-0A2D-4057-A389-C5D52DA6B625}" type="presParOf" srcId="{0D54C748-E33B-48F2-A9D2-0E3209EA4B63}" destId="{0FFBE5B2-E65F-44D7-9532-C30DEB3070A3}" srcOrd="3" destOrd="0" presId="urn:microsoft.com/office/officeart/2018/2/layout/IconVerticalSolidList"/>
    <dgm:cxn modelId="{2C675371-08D3-4AE2-99EF-3DA3C210EE64}" type="presParOf" srcId="{BE8EE56B-E034-4B41-8F9B-91E4DCEF4EB8}" destId="{9232427D-5DDD-44F2-8ACC-996EA84E30AD}" srcOrd="3" destOrd="0" presId="urn:microsoft.com/office/officeart/2018/2/layout/IconVerticalSolidList"/>
    <dgm:cxn modelId="{396A9F2D-A328-45B2-93D3-8D1AFD70CF9A}" type="presParOf" srcId="{BE8EE56B-E034-4B41-8F9B-91E4DCEF4EB8}" destId="{AD254524-E6E0-4E97-9589-EB8954042168}" srcOrd="4" destOrd="0" presId="urn:microsoft.com/office/officeart/2018/2/layout/IconVerticalSolidList"/>
    <dgm:cxn modelId="{8832D32F-BE01-49BD-8F50-667A2C8E915F}" type="presParOf" srcId="{AD254524-E6E0-4E97-9589-EB8954042168}" destId="{B5E8B6DB-0B6D-42A4-90C3-8B783E7CCFC5}" srcOrd="0" destOrd="0" presId="urn:microsoft.com/office/officeart/2018/2/layout/IconVerticalSolidList"/>
    <dgm:cxn modelId="{3F60B07A-5226-4306-85C9-627B6AE58F4F}" type="presParOf" srcId="{AD254524-E6E0-4E97-9589-EB8954042168}" destId="{20B840F8-3873-4BB7-B602-062CD9FD3396}" srcOrd="1" destOrd="0" presId="urn:microsoft.com/office/officeart/2018/2/layout/IconVerticalSolidList"/>
    <dgm:cxn modelId="{D5B328B7-E7FC-4170-9D18-F19B6FB0668B}" type="presParOf" srcId="{AD254524-E6E0-4E97-9589-EB8954042168}" destId="{B9BE3AE0-BA5A-45CE-8B2F-5E3AE19C8E23}" srcOrd="2" destOrd="0" presId="urn:microsoft.com/office/officeart/2018/2/layout/IconVerticalSolidList"/>
    <dgm:cxn modelId="{61D05C3B-3977-4069-B293-EC67C731A7FC}" type="presParOf" srcId="{AD254524-E6E0-4E97-9589-EB8954042168}" destId="{ED4660CA-D1D3-4527-86D0-E6C9D7E5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F0FCF-B7A7-4F08-A042-650CA76A81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B3C756-3AC2-499F-B712-4CCCC9D3DD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hlinkClick xmlns:r="http://schemas.openxmlformats.org/officeDocument/2006/relationships" r:id="rId1"/>
            </a:rPr>
            <a:t>https://hub.docker.com</a:t>
          </a:r>
          <a:endParaRPr lang="en-US" sz="2000" dirty="0"/>
        </a:p>
      </dgm:t>
    </dgm:pt>
    <dgm:pt modelId="{20A05694-F623-429C-A768-B8B30A430776}" type="parTrans" cxnId="{09CC3BB9-A7D6-4E7E-A5BE-F82AA4667F1E}">
      <dgm:prSet/>
      <dgm:spPr/>
      <dgm:t>
        <a:bodyPr/>
        <a:lstStyle/>
        <a:p>
          <a:endParaRPr lang="en-US"/>
        </a:p>
      </dgm:t>
    </dgm:pt>
    <dgm:pt modelId="{F5322E91-EF14-410E-9E81-9760C8309775}" type="sibTrans" cxnId="{09CC3BB9-A7D6-4E7E-A5BE-F82AA4667F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134399-B9A6-4BA4-8AEC-03D03AEC8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https://github.com/Microsoft/mssql-docker</a:t>
          </a:r>
          <a:endParaRPr lang="en-US" dirty="0"/>
        </a:p>
      </dgm:t>
    </dgm:pt>
    <dgm:pt modelId="{4C1C5084-0C94-4D5A-A419-E7833935287E}" type="parTrans" cxnId="{C52D29EF-4DBD-407F-93A4-905980BAA76C}">
      <dgm:prSet/>
      <dgm:spPr/>
      <dgm:t>
        <a:bodyPr/>
        <a:lstStyle/>
        <a:p>
          <a:endParaRPr lang="en-US"/>
        </a:p>
      </dgm:t>
    </dgm:pt>
    <dgm:pt modelId="{7DEF62A9-F571-46BB-A4C4-C6BB07B25887}" type="sibTrans" cxnId="{C52D29EF-4DBD-407F-93A4-905980BAA76C}">
      <dgm:prSet/>
      <dgm:spPr/>
      <dgm:t>
        <a:bodyPr/>
        <a:lstStyle/>
        <a:p>
          <a:endParaRPr lang="en-US"/>
        </a:p>
      </dgm:t>
    </dgm:pt>
    <dgm:pt modelId="{D41595F8-782B-481A-9A1B-BE7C6ECAAF2C}" type="pres">
      <dgm:prSet presAssocID="{BC2F0FCF-B7A7-4F08-A042-650CA76A81BF}" presName="root" presStyleCnt="0">
        <dgm:presLayoutVars>
          <dgm:dir/>
          <dgm:resizeHandles val="exact"/>
        </dgm:presLayoutVars>
      </dgm:prSet>
      <dgm:spPr/>
    </dgm:pt>
    <dgm:pt modelId="{C2930673-2A4F-4682-8EFD-CB5087A948F7}" type="pres">
      <dgm:prSet presAssocID="{BC2F0FCF-B7A7-4F08-A042-650CA76A81BF}" presName="container" presStyleCnt="0">
        <dgm:presLayoutVars>
          <dgm:dir/>
          <dgm:resizeHandles val="exact"/>
        </dgm:presLayoutVars>
      </dgm:prSet>
      <dgm:spPr/>
    </dgm:pt>
    <dgm:pt modelId="{B2EEDD7C-52A1-4CAF-A7B2-62EED46C2C2D}" type="pres">
      <dgm:prSet presAssocID="{10B3C756-3AC2-499F-B712-4CCCC9D3DD1D}" presName="compNode" presStyleCnt="0"/>
      <dgm:spPr/>
    </dgm:pt>
    <dgm:pt modelId="{EDC4B38D-5AF6-4266-AED2-20DF1D28C37B}" type="pres">
      <dgm:prSet presAssocID="{10B3C756-3AC2-499F-B712-4CCCC9D3DD1D}" presName="iconBgRect" presStyleLbl="bgShp" presStyleIdx="0" presStyleCnt="2"/>
      <dgm:spPr/>
    </dgm:pt>
    <dgm:pt modelId="{127EEA49-CED5-4826-9C74-E4995C3AA110}" type="pres">
      <dgm:prSet presAssocID="{10B3C756-3AC2-499F-B712-4CCCC9D3DD1D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07C32A-4C0A-4AE9-8441-6B363095B440}" type="pres">
      <dgm:prSet presAssocID="{10B3C756-3AC2-499F-B712-4CCCC9D3DD1D}" presName="spaceRect" presStyleCnt="0"/>
      <dgm:spPr/>
    </dgm:pt>
    <dgm:pt modelId="{2E71FFCA-0C77-4400-AAD1-F2F6F315C2F9}" type="pres">
      <dgm:prSet presAssocID="{10B3C756-3AC2-499F-B712-4CCCC9D3DD1D}" presName="textRect" presStyleLbl="revTx" presStyleIdx="0" presStyleCnt="2">
        <dgm:presLayoutVars>
          <dgm:chMax val="1"/>
          <dgm:chPref val="1"/>
        </dgm:presLayoutVars>
      </dgm:prSet>
      <dgm:spPr/>
    </dgm:pt>
    <dgm:pt modelId="{D379A968-5789-4A4B-A0D2-A86A43C3D503}" type="pres">
      <dgm:prSet presAssocID="{F5322E91-EF14-410E-9E81-9760C8309775}" presName="sibTrans" presStyleLbl="sibTrans2D1" presStyleIdx="0" presStyleCnt="0"/>
      <dgm:spPr/>
    </dgm:pt>
    <dgm:pt modelId="{DDEA9F02-38BA-435F-84D0-71E42831F30A}" type="pres">
      <dgm:prSet presAssocID="{C3134399-B9A6-4BA4-8AEC-03D03AEC88E4}" presName="compNode" presStyleCnt="0"/>
      <dgm:spPr/>
    </dgm:pt>
    <dgm:pt modelId="{0CA1A94E-EE44-4840-8EBB-626B7A686EBE}" type="pres">
      <dgm:prSet presAssocID="{C3134399-B9A6-4BA4-8AEC-03D03AEC88E4}" presName="iconBgRect" presStyleLbl="bgShp" presStyleIdx="1" presStyleCnt="2"/>
      <dgm:spPr/>
    </dgm:pt>
    <dgm:pt modelId="{E80D7876-0D6F-462A-B536-81782AAC21CC}" type="pres">
      <dgm:prSet presAssocID="{C3134399-B9A6-4BA4-8AEC-03D03AEC88E4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0E125D9-F641-4FA8-BE33-8D180F0BE1F3}" type="pres">
      <dgm:prSet presAssocID="{C3134399-B9A6-4BA4-8AEC-03D03AEC88E4}" presName="spaceRect" presStyleCnt="0"/>
      <dgm:spPr/>
    </dgm:pt>
    <dgm:pt modelId="{7109256F-78FC-4EA2-8ACB-2CCBCCBA0340}" type="pres">
      <dgm:prSet presAssocID="{C3134399-B9A6-4BA4-8AEC-03D03AEC88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7FB76-753F-410E-9EE0-547984A6B09A}" type="presOf" srcId="{C3134399-B9A6-4BA4-8AEC-03D03AEC88E4}" destId="{7109256F-78FC-4EA2-8ACB-2CCBCCBA0340}" srcOrd="0" destOrd="0" presId="urn:microsoft.com/office/officeart/2018/2/layout/IconCircleList"/>
    <dgm:cxn modelId="{CD5933B7-B6BF-49EF-8A50-5B7787A94511}" type="presOf" srcId="{F5322E91-EF14-410E-9E81-9760C8309775}" destId="{D379A968-5789-4A4B-A0D2-A86A43C3D503}" srcOrd="0" destOrd="0" presId="urn:microsoft.com/office/officeart/2018/2/layout/IconCircleList"/>
    <dgm:cxn modelId="{09CC3BB9-A7D6-4E7E-A5BE-F82AA4667F1E}" srcId="{BC2F0FCF-B7A7-4F08-A042-650CA76A81BF}" destId="{10B3C756-3AC2-499F-B712-4CCCC9D3DD1D}" srcOrd="0" destOrd="0" parTransId="{20A05694-F623-429C-A768-B8B30A430776}" sibTransId="{F5322E91-EF14-410E-9E81-9760C8309775}"/>
    <dgm:cxn modelId="{16CADCCD-504D-46CD-98C4-871F38745F81}" type="presOf" srcId="{BC2F0FCF-B7A7-4F08-A042-650CA76A81BF}" destId="{D41595F8-782B-481A-9A1B-BE7C6ECAAF2C}" srcOrd="0" destOrd="0" presId="urn:microsoft.com/office/officeart/2018/2/layout/IconCircleList"/>
    <dgm:cxn modelId="{A7B9CFD8-FDE3-4059-A6EE-F0C336CDB565}" type="presOf" srcId="{10B3C756-3AC2-499F-B712-4CCCC9D3DD1D}" destId="{2E71FFCA-0C77-4400-AAD1-F2F6F315C2F9}" srcOrd="0" destOrd="0" presId="urn:microsoft.com/office/officeart/2018/2/layout/IconCircleList"/>
    <dgm:cxn modelId="{C52D29EF-4DBD-407F-93A4-905980BAA76C}" srcId="{BC2F0FCF-B7A7-4F08-A042-650CA76A81BF}" destId="{C3134399-B9A6-4BA4-8AEC-03D03AEC88E4}" srcOrd="1" destOrd="0" parTransId="{4C1C5084-0C94-4D5A-A419-E7833935287E}" sibTransId="{7DEF62A9-F571-46BB-A4C4-C6BB07B25887}"/>
    <dgm:cxn modelId="{052DBAA1-CE2A-418D-AD3D-E1382A1AB889}" type="presParOf" srcId="{D41595F8-782B-481A-9A1B-BE7C6ECAAF2C}" destId="{C2930673-2A4F-4682-8EFD-CB5087A948F7}" srcOrd="0" destOrd="0" presId="urn:microsoft.com/office/officeart/2018/2/layout/IconCircleList"/>
    <dgm:cxn modelId="{4C96E4E9-AD64-44DD-A73A-55CDC97363A8}" type="presParOf" srcId="{C2930673-2A4F-4682-8EFD-CB5087A948F7}" destId="{B2EEDD7C-52A1-4CAF-A7B2-62EED46C2C2D}" srcOrd="0" destOrd="0" presId="urn:microsoft.com/office/officeart/2018/2/layout/IconCircleList"/>
    <dgm:cxn modelId="{3E37391C-98AE-43E3-9156-6D2419A07BF1}" type="presParOf" srcId="{B2EEDD7C-52A1-4CAF-A7B2-62EED46C2C2D}" destId="{EDC4B38D-5AF6-4266-AED2-20DF1D28C37B}" srcOrd="0" destOrd="0" presId="urn:microsoft.com/office/officeart/2018/2/layout/IconCircleList"/>
    <dgm:cxn modelId="{01D2C9D8-F9BE-4C28-B1A4-509932677352}" type="presParOf" srcId="{B2EEDD7C-52A1-4CAF-A7B2-62EED46C2C2D}" destId="{127EEA49-CED5-4826-9C74-E4995C3AA110}" srcOrd="1" destOrd="0" presId="urn:microsoft.com/office/officeart/2018/2/layout/IconCircleList"/>
    <dgm:cxn modelId="{1DFC6D54-5DA0-432D-B672-16A6D5521E20}" type="presParOf" srcId="{B2EEDD7C-52A1-4CAF-A7B2-62EED46C2C2D}" destId="{AC07C32A-4C0A-4AE9-8441-6B363095B440}" srcOrd="2" destOrd="0" presId="urn:microsoft.com/office/officeart/2018/2/layout/IconCircleList"/>
    <dgm:cxn modelId="{A82E12C1-EDEC-4290-A65D-514059025AA8}" type="presParOf" srcId="{B2EEDD7C-52A1-4CAF-A7B2-62EED46C2C2D}" destId="{2E71FFCA-0C77-4400-AAD1-F2F6F315C2F9}" srcOrd="3" destOrd="0" presId="urn:microsoft.com/office/officeart/2018/2/layout/IconCircleList"/>
    <dgm:cxn modelId="{9CD80DB8-0C65-4634-93B1-E0F06D3117D3}" type="presParOf" srcId="{C2930673-2A4F-4682-8EFD-CB5087A948F7}" destId="{D379A968-5789-4A4B-A0D2-A86A43C3D503}" srcOrd="1" destOrd="0" presId="urn:microsoft.com/office/officeart/2018/2/layout/IconCircleList"/>
    <dgm:cxn modelId="{48C20C69-8213-4D9B-AC19-4DBE1811B694}" type="presParOf" srcId="{C2930673-2A4F-4682-8EFD-CB5087A948F7}" destId="{DDEA9F02-38BA-435F-84D0-71E42831F30A}" srcOrd="2" destOrd="0" presId="urn:microsoft.com/office/officeart/2018/2/layout/IconCircleList"/>
    <dgm:cxn modelId="{502D9C9D-C755-429E-89C3-820AC324B3CB}" type="presParOf" srcId="{DDEA9F02-38BA-435F-84D0-71E42831F30A}" destId="{0CA1A94E-EE44-4840-8EBB-626B7A686EBE}" srcOrd="0" destOrd="0" presId="urn:microsoft.com/office/officeart/2018/2/layout/IconCircleList"/>
    <dgm:cxn modelId="{CB37651F-6F1F-4B65-B00D-4FFA900A24F6}" type="presParOf" srcId="{DDEA9F02-38BA-435F-84D0-71E42831F30A}" destId="{E80D7876-0D6F-462A-B536-81782AAC21CC}" srcOrd="1" destOrd="0" presId="urn:microsoft.com/office/officeart/2018/2/layout/IconCircleList"/>
    <dgm:cxn modelId="{9F0C87EA-BB27-4622-853F-A4A93B46CFA5}" type="presParOf" srcId="{DDEA9F02-38BA-435F-84D0-71E42831F30A}" destId="{40E125D9-F641-4FA8-BE33-8D180F0BE1F3}" srcOrd="2" destOrd="0" presId="urn:microsoft.com/office/officeart/2018/2/layout/IconCircleList"/>
    <dgm:cxn modelId="{E9A43744-4692-47CB-8950-D91D4128C35B}" type="presParOf" srcId="{DDEA9F02-38BA-435F-84D0-71E42831F30A}" destId="{7109256F-78FC-4EA2-8ACB-2CCBCCBA03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02AF28-F1B3-4C66-90CC-815880755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22A5D1-B795-4CED-ABE0-E7B3D6A70E3B}">
      <dgm:prSet/>
      <dgm:spPr/>
      <dgm:t>
        <a:bodyPr/>
        <a:lstStyle/>
        <a:p>
          <a:r>
            <a:rPr lang="en-US"/>
            <a:t>Available for Windows 10 64-bit Pro, Enterprise, or Education (Build 15063 or later)</a:t>
          </a:r>
        </a:p>
      </dgm:t>
    </dgm:pt>
    <dgm:pt modelId="{D5E98830-FC8A-4FE6-870C-C54889EF4A29}" type="parTrans" cxnId="{EBD3DB62-355A-4EAB-9153-7CC1A7DEBB09}">
      <dgm:prSet/>
      <dgm:spPr/>
      <dgm:t>
        <a:bodyPr/>
        <a:lstStyle/>
        <a:p>
          <a:endParaRPr lang="en-US"/>
        </a:p>
      </dgm:t>
    </dgm:pt>
    <dgm:pt modelId="{87734DA3-2F07-4788-8B05-A10F353CE9B3}" type="sibTrans" cxnId="{EBD3DB62-355A-4EAB-9153-7CC1A7DEBB09}">
      <dgm:prSet/>
      <dgm:spPr/>
      <dgm:t>
        <a:bodyPr/>
        <a:lstStyle/>
        <a:p>
          <a:endParaRPr lang="en-US"/>
        </a:p>
      </dgm:t>
    </dgm:pt>
    <dgm:pt modelId="{55CE3EE6-B73E-40DD-AC37-7F2968A548BF}">
      <dgm:prSet/>
      <dgm:spPr/>
      <dgm:t>
        <a:bodyPr/>
        <a:lstStyle/>
        <a:p>
          <a:r>
            <a:rPr lang="en-US"/>
            <a:t>Hyper-V and Containers features must be enabled</a:t>
          </a:r>
        </a:p>
      </dgm:t>
    </dgm:pt>
    <dgm:pt modelId="{251AC39F-D0A9-4B31-85CE-8BAD30AC48CD}" type="parTrans" cxnId="{AF4B3986-829F-469D-A6C8-356BE2DA098C}">
      <dgm:prSet/>
      <dgm:spPr/>
      <dgm:t>
        <a:bodyPr/>
        <a:lstStyle/>
        <a:p>
          <a:endParaRPr lang="en-US"/>
        </a:p>
      </dgm:t>
    </dgm:pt>
    <dgm:pt modelId="{744072CD-2BF3-46EA-AC3A-76357831631F}" type="sibTrans" cxnId="{AF4B3986-829F-469D-A6C8-356BE2DA098C}">
      <dgm:prSet/>
      <dgm:spPr/>
      <dgm:t>
        <a:bodyPr/>
        <a:lstStyle/>
        <a:p>
          <a:endParaRPr lang="en-US"/>
        </a:p>
      </dgm:t>
    </dgm:pt>
    <dgm:pt modelId="{91B82966-DF81-4A7E-964F-A41F7A8F4C3B}">
      <dgm:prSet/>
      <dgm:spPr/>
      <dgm:t>
        <a:bodyPr/>
        <a:lstStyle/>
        <a:p>
          <a:r>
            <a:rPr lang="en-US"/>
            <a:t>SUPPORTS BOTH WINDOWS AND LINUX CONTAINERS</a:t>
          </a:r>
        </a:p>
      </dgm:t>
    </dgm:pt>
    <dgm:pt modelId="{575749BB-C7C3-432C-9D6B-F95A3C1E6CA7}" type="parTrans" cxnId="{95A7CEB2-AC53-46CD-A53B-FF0A2520F8F6}">
      <dgm:prSet/>
      <dgm:spPr/>
      <dgm:t>
        <a:bodyPr/>
        <a:lstStyle/>
        <a:p>
          <a:endParaRPr lang="en-US"/>
        </a:p>
      </dgm:t>
    </dgm:pt>
    <dgm:pt modelId="{1246F080-848B-4084-9EBF-515918B919E3}" type="sibTrans" cxnId="{95A7CEB2-AC53-46CD-A53B-FF0A2520F8F6}">
      <dgm:prSet/>
      <dgm:spPr/>
      <dgm:t>
        <a:bodyPr/>
        <a:lstStyle/>
        <a:p>
          <a:endParaRPr lang="en-US"/>
        </a:p>
      </dgm:t>
    </dgm:pt>
    <dgm:pt modelId="{8A461D33-9C46-4762-9951-D1712F138FA3}">
      <dgm:prSet/>
      <dgm:spPr/>
      <dgm:t>
        <a:bodyPr/>
        <a:lstStyle/>
        <a:p>
          <a:r>
            <a:rPr lang="en-US"/>
            <a:t>https://docs.docker.com/docker-for-windows/install/</a:t>
          </a:r>
        </a:p>
      </dgm:t>
    </dgm:pt>
    <dgm:pt modelId="{8697B090-525E-42DB-925E-CA8D6B8FB4D4}" type="parTrans" cxnId="{308A0DA0-EE52-400E-8B43-E37CE1C7FB54}">
      <dgm:prSet/>
      <dgm:spPr/>
      <dgm:t>
        <a:bodyPr/>
        <a:lstStyle/>
        <a:p>
          <a:endParaRPr lang="en-US"/>
        </a:p>
      </dgm:t>
    </dgm:pt>
    <dgm:pt modelId="{3D403A2A-56C4-4390-B40E-653E83A78BE3}" type="sibTrans" cxnId="{308A0DA0-EE52-400E-8B43-E37CE1C7FB54}">
      <dgm:prSet/>
      <dgm:spPr/>
      <dgm:t>
        <a:bodyPr/>
        <a:lstStyle/>
        <a:p>
          <a:endParaRPr lang="en-US"/>
        </a:p>
      </dgm:t>
    </dgm:pt>
    <dgm:pt modelId="{6035F616-09F1-4A8B-9200-C652F31D9F57}" type="pres">
      <dgm:prSet presAssocID="{0702AF28-F1B3-4C66-90CC-8158807557D0}" presName="linear" presStyleCnt="0">
        <dgm:presLayoutVars>
          <dgm:animLvl val="lvl"/>
          <dgm:resizeHandles val="exact"/>
        </dgm:presLayoutVars>
      </dgm:prSet>
      <dgm:spPr/>
    </dgm:pt>
    <dgm:pt modelId="{604D3FDC-F3B0-426A-A0A9-542BA48D0CDA}" type="pres">
      <dgm:prSet presAssocID="{C822A5D1-B795-4CED-ABE0-E7B3D6A70E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D3C921-CC78-4493-892A-325FF493427A}" type="pres">
      <dgm:prSet presAssocID="{87734DA3-2F07-4788-8B05-A10F353CE9B3}" presName="spacer" presStyleCnt="0"/>
      <dgm:spPr/>
    </dgm:pt>
    <dgm:pt modelId="{61CA2C19-705A-4401-95E3-052C6157187D}" type="pres">
      <dgm:prSet presAssocID="{55CE3EE6-B73E-40DD-AC37-7F2968A548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349A72-461B-439E-9B7B-ACD7F56DB511}" type="pres">
      <dgm:prSet presAssocID="{744072CD-2BF3-46EA-AC3A-76357831631F}" presName="spacer" presStyleCnt="0"/>
      <dgm:spPr/>
    </dgm:pt>
    <dgm:pt modelId="{95E87193-2C90-43AF-9AA3-DC41390B12ED}" type="pres">
      <dgm:prSet presAssocID="{91B82966-DF81-4A7E-964F-A41F7A8F4C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B468BF-ED63-41B2-8173-00DFFFBF4C09}" type="pres">
      <dgm:prSet presAssocID="{1246F080-848B-4084-9EBF-515918B919E3}" presName="spacer" presStyleCnt="0"/>
      <dgm:spPr/>
    </dgm:pt>
    <dgm:pt modelId="{96D891DE-7105-437A-B642-7D98D32D0AA1}" type="pres">
      <dgm:prSet presAssocID="{8A461D33-9C46-4762-9951-D1712F138F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7A2360-F4A0-4EEC-A8CC-405DF7384EE9}" type="presOf" srcId="{55CE3EE6-B73E-40DD-AC37-7F2968A548BF}" destId="{61CA2C19-705A-4401-95E3-052C6157187D}" srcOrd="0" destOrd="0" presId="urn:microsoft.com/office/officeart/2005/8/layout/vList2"/>
    <dgm:cxn modelId="{EBD3DB62-355A-4EAB-9153-7CC1A7DEBB09}" srcId="{0702AF28-F1B3-4C66-90CC-8158807557D0}" destId="{C822A5D1-B795-4CED-ABE0-E7B3D6A70E3B}" srcOrd="0" destOrd="0" parTransId="{D5E98830-FC8A-4FE6-870C-C54889EF4A29}" sibTransId="{87734DA3-2F07-4788-8B05-A10F353CE9B3}"/>
    <dgm:cxn modelId="{CECECE45-2E3F-4874-AABC-09D9423D7D28}" type="presOf" srcId="{0702AF28-F1B3-4C66-90CC-8158807557D0}" destId="{6035F616-09F1-4A8B-9200-C652F31D9F57}" srcOrd="0" destOrd="0" presId="urn:microsoft.com/office/officeart/2005/8/layout/vList2"/>
    <dgm:cxn modelId="{9B788854-002D-4147-B9B5-64F25F344185}" type="presOf" srcId="{C822A5D1-B795-4CED-ABE0-E7B3D6A70E3B}" destId="{604D3FDC-F3B0-426A-A0A9-542BA48D0CDA}" srcOrd="0" destOrd="0" presId="urn:microsoft.com/office/officeart/2005/8/layout/vList2"/>
    <dgm:cxn modelId="{DF37EB7C-7B43-40B9-89B2-0D9A8661280F}" type="presOf" srcId="{8A461D33-9C46-4762-9951-D1712F138FA3}" destId="{96D891DE-7105-437A-B642-7D98D32D0AA1}" srcOrd="0" destOrd="0" presId="urn:microsoft.com/office/officeart/2005/8/layout/vList2"/>
    <dgm:cxn modelId="{AF4B3986-829F-469D-A6C8-356BE2DA098C}" srcId="{0702AF28-F1B3-4C66-90CC-8158807557D0}" destId="{55CE3EE6-B73E-40DD-AC37-7F2968A548BF}" srcOrd="1" destOrd="0" parTransId="{251AC39F-D0A9-4B31-85CE-8BAD30AC48CD}" sibTransId="{744072CD-2BF3-46EA-AC3A-76357831631F}"/>
    <dgm:cxn modelId="{308A0DA0-EE52-400E-8B43-E37CE1C7FB54}" srcId="{0702AF28-F1B3-4C66-90CC-8158807557D0}" destId="{8A461D33-9C46-4762-9951-D1712F138FA3}" srcOrd="3" destOrd="0" parTransId="{8697B090-525E-42DB-925E-CA8D6B8FB4D4}" sibTransId="{3D403A2A-56C4-4390-B40E-653E83A78BE3}"/>
    <dgm:cxn modelId="{95A7CEB2-AC53-46CD-A53B-FF0A2520F8F6}" srcId="{0702AF28-F1B3-4C66-90CC-8158807557D0}" destId="{91B82966-DF81-4A7E-964F-A41F7A8F4C3B}" srcOrd="2" destOrd="0" parTransId="{575749BB-C7C3-432C-9D6B-F95A3C1E6CA7}" sibTransId="{1246F080-848B-4084-9EBF-515918B919E3}"/>
    <dgm:cxn modelId="{87A753B9-D264-4846-8B75-30A8A8A4CCFE}" type="presOf" srcId="{91B82966-DF81-4A7E-964F-A41F7A8F4C3B}" destId="{95E87193-2C90-43AF-9AA3-DC41390B12ED}" srcOrd="0" destOrd="0" presId="urn:microsoft.com/office/officeart/2005/8/layout/vList2"/>
    <dgm:cxn modelId="{DCB2DDA5-D4C1-4EAD-877B-5EA2DE96E616}" type="presParOf" srcId="{6035F616-09F1-4A8B-9200-C652F31D9F57}" destId="{604D3FDC-F3B0-426A-A0A9-542BA48D0CDA}" srcOrd="0" destOrd="0" presId="urn:microsoft.com/office/officeart/2005/8/layout/vList2"/>
    <dgm:cxn modelId="{26E07097-359D-4A51-A13F-9846E1B8A2D7}" type="presParOf" srcId="{6035F616-09F1-4A8B-9200-C652F31D9F57}" destId="{98D3C921-CC78-4493-892A-325FF493427A}" srcOrd="1" destOrd="0" presId="urn:microsoft.com/office/officeart/2005/8/layout/vList2"/>
    <dgm:cxn modelId="{04E43053-7461-4F9F-9A79-9AE23A02C07D}" type="presParOf" srcId="{6035F616-09F1-4A8B-9200-C652F31D9F57}" destId="{61CA2C19-705A-4401-95E3-052C6157187D}" srcOrd="2" destOrd="0" presId="urn:microsoft.com/office/officeart/2005/8/layout/vList2"/>
    <dgm:cxn modelId="{E2C5181D-0603-4A79-8EA3-3E056A6307ED}" type="presParOf" srcId="{6035F616-09F1-4A8B-9200-C652F31D9F57}" destId="{CA349A72-461B-439E-9B7B-ACD7F56DB511}" srcOrd="3" destOrd="0" presId="urn:microsoft.com/office/officeart/2005/8/layout/vList2"/>
    <dgm:cxn modelId="{9B2DDF3E-5A97-4831-830F-6BBDABE0EE6C}" type="presParOf" srcId="{6035F616-09F1-4A8B-9200-C652F31D9F57}" destId="{95E87193-2C90-43AF-9AA3-DC41390B12ED}" srcOrd="4" destOrd="0" presId="urn:microsoft.com/office/officeart/2005/8/layout/vList2"/>
    <dgm:cxn modelId="{AD6E47F4-81B4-4222-8592-0ECD611CB1A5}" type="presParOf" srcId="{6035F616-09F1-4A8B-9200-C652F31D9F57}" destId="{CAB468BF-ED63-41B2-8173-00DFFFBF4C09}" srcOrd="5" destOrd="0" presId="urn:microsoft.com/office/officeart/2005/8/layout/vList2"/>
    <dgm:cxn modelId="{B9781400-FA6F-4F10-93B0-6654C519741A}" type="presParOf" srcId="{6035F616-09F1-4A8B-9200-C652F31D9F57}" destId="{96D891DE-7105-437A-B642-7D98D32D0A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2204420"/>
          <a:ext cx="6513603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 basics how to run Docker containers locally on Windows 10.</a:t>
          </a:r>
        </a:p>
      </dsp:txBody>
      <dsp:txXfrm>
        <a:off x="22246" y="2226666"/>
        <a:ext cx="6469111" cy="411223"/>
      </dsp:txXfrm>
    </dsp:sp>
    <dsp:sp modelId="{67B0A1A9-F216-4782-97C0-D851FD54733D}">
      <dsp:nvSpPr>
        <dsp:cNvPr id="0" name=""/>
        <dsp:cNvSpPr/>
      </dsp:nvSpPr>
      <dsp:spPr>
        <a:xfrm>
          <a:off x="0" y="2714855"/>
          <a:ext cx="6513603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get Sql Server for Linux running on it.</a:t>
          </a:r>
        </a:p>
      </dsp:txBody>
      <dsp:txXfrm>
        <a:off x="22246" y="2737101"/>
        <a:ext cx="6469111" cy="411223"/>
      </dsp:txXfrm>
    </dsp:sp>
    <dsp:sp modelId="{64F02F87-DECE-4E88-891A-2B41CC1C3539}">
      <dsp:nvSpPr>
        <dsp:cNvPr id="0" name=""/>
        <dsp:cNvSpPr/>
      </dsp:nvSpPr>
      <dsp:spPr>
        <a:xfrm>
          <a:off x="0" y="3225290"/>
          <a:ext cx="6513603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connect to it locally for your development needs.</a:t>
          </a:r>
        </a:p>
      </dsp:txBody>
      <dsp:txXfrm>
        <a:off x="22246" y="3247536"/>
        <a:ext cx="6469111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E8A7F-B3E7-422C-BF2A-0AD1372423C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3B439-085D-4942-BF31-9B641301DCE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D06F9-B6C9-40B1-9F4E-AA86651AA12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for Windows</a:t>
          </a:r>
        </a:p>
      </dsp:txBody>
      <dsp:txXfrm>
        <a:off x="2039300" y="956381"/>
        <a:ext cx="4474303" cy="1765627"/>
      </dsp:txXfrm>
    </dsp:sp>
    <dsp:sp modelId="{CAF15B33-074B-4E58-8D73-0ECF345FDB8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E8B4-23B4-41C8-9B57-F4DBCFB13F9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F75D4-2822-420D-935D-835FD1FE8B3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MsSql Server for Linux		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500733"/>
          <a:ext cx="10514449" cy="848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</a:p>
      </dsp:txBody>
      <dsp:txXfrm>
        <a:off x="25432" y="3525590"/>
        <a:ext cx="10464735" cy="798951"/>
      </dsp:txXfrm>
    </dsp:sp>
    <dsp:sp modelId="{0ED19D9A-70C1-4337-9C08-6EBE6F56AE21}">
      <dsp:nvSpPr>
        <dsp:cNvPr id="0" name=""/>
        <dsp:cNvSpPr/>
      </dsp:nvSpPr>
      <dsp:spPr>
        <a:xfrm>
          <a:off x="10838" y="2310426"/>
          <a:ext cx="10493923" cy="9151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 System</a:t>
          </a:r>
        </a:p>
      </dsp:txBody>
      <dsp:txXfrm>
        <a:off x="37641" y="2337229"/>
        <a:ext cx="10440317" cy="861528"/>
      </dsp:txXfrm>
    </dsp:sp>
    <dsp:sp modelId="{149B4562-3CDC-4710-9617-6B89F35E7B67}">
      <dsp:nvSpPr>
        <dsp:cNvPr id="0" name=""/>
        <dsp:cNvSpPr/>
      </dsp:nvSpPr>
      <dsp:spPr>
        <a:xfrm>
          <a:off x="10838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 </a:t>
          </a:r>
          <a:r>
            <a:rPr lang="en-US" sz="3700" kern="1200" dirty="0" err="1"/>
            <a:t>Sql</a:t>
          </a:r>
          <a:r>
            <a:rPr lang="en-US" sz="3700" kern="1200" dirty="0"/>
            <a:t> Server (Dev Edition)</a:t>
          </a:r>
        </a:p>
      </dsp:txBody>
      <dsp:txXfrm>
        <a:off x="70392" y="61493"/>
        <a:ext cx="3283591" cy="1914207"/>
      </dsp:txXfrm>
    </dsp:sp>
    <dsp:sp modelId="{6EFC800A-239C-4C13-9DC9-9050148BCEA0}">
      <dsp:nvSpPr>
        <dsp:cNvPr id="0" name=""/>
        <dsp:cNvSpPr/>
      </dsp:nvSpPr>
      <dsp:spPr>
        <a:xfrm>
          <a:off x="3556450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SSMS</a:t>
          </a:r>
        </a:p>
      </dsp:txBody>
      <dsp:txXfrm>
        <a:off x="3616004" y="61493"/>
        <a:ext cx="3283591" cy="1914207"/>
      </dsp:txXfrm>
    </dsp:sp>
    <dsp:sp modelId="{542A4C29-DB3D-4D5C-B6BD-1259BE445AB1}">
      <dsp:nvSpPr>
        <dsp:cNvPr id="0" name=""/>
        <dsp:cNvSpPr/>
      </dsp:nvSpPr>
      <dsp:spPr>
        <a:xfrm>
          <a:off x="7102062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Other Apps</a:t>
          </a:r>
        </a:p>
      </dsp:txBody>
      <dsp:txXfrm>
        <a:off x="7161616" y="61493"/>
        <a:ext cx="3283591" cy="191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2585" y="3879383"/>
          <a:ext cx="10510428" cy="46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</a:t>
          </a:r>
        </a:p>
      </dsp:txBody>
      <dsp:txXfrm>
        <a:off x="16299" y="3893097"/>
        <a:ext cx="10483000" cy="440801"/>
      </dsp:txXfrm>
    </dsp:sp>
    <dsp:sp modelId="{0ED19D9A-70C1-4337-9C08-6EBE6F56AE21}">
      <dsp:nvSpPr>
        <dsp:cNvPr id="0" name=""/>
        <dsp:cNvSpPr/>
      </dsp:nvSpPr>
      <dsp:spPr>
        <a:xfrm>
          <a:off x="12844" y="3222662"/>
          <a:ext cx="10489910" cy="5049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 Operating System</a:t>
          </a:r>
        </a:p>
      </dsp:txBody>
      <dsp:txXfrm>
        <a:off x="27632" y="3237450"/>
        <a:ext cx="10460334" cy="475325"/>
      </dsp:txXfrm>
    </dsp:sp>
    <dsp:sp modelId="{149B4562-3CDC-4710-9617-6B89F35E7B67}">
      <dsp:nvSpPr>
        <dsp:cNvPr id="0" name=""/>
        <dsp:cNvSpPr/>
      </dsp:nvSpPr>
      <dsp:spPr>
        <a:xfrm>
          <a:off x="33302" y="2225422"/>
          <a:ext cx="10448994" cy="8454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Virtualization App (VirtualBox or </a:t>
          </a:r>
          <a:r>
            <a:rPr lang="en-US" sz="2000" kern="1200" dirty="0" err="1"/>
            <a:t>Vmware</a:t>
          </a:r>
          <a:r>
            <a:rPr lang="en-US" sz="2000" kern="1200" dirty="0"/>
            <a:t> or Hyper-VM)</a:t>
          </a:r>
        </a:p>
      </dsp:txBody>
      <dsp:txXfrm>
        <a:off x="58064" y="2250184"/>
        <a:ext cx="10399470" cy="795897"/>
      </dsp:txXfrm>
    </dsp:sp>
    <dsp:sp modelId="{F8C9B134-07E9-473F-B414-0651424A8344}">
      <dsp:nvSpPr>
        <dsp:cNvPr id="0" name=""/>
        <dsp:cNvSpPr/>
      </dsp:nvSpPr>
      <dsp:spPr>
        <a:xfrm>
          <a:off x="73979" y="1277373"/>
          <a:ext cx="7681337" cy="796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Virtual Operating System</a:t>
          </a:r>
        </a:p>
      </dsp:txBody>
      <dsp:txXfrm>
        <a:off x="97300" y="1300694"/>
        <a:ext cx="7634695" cy="749587"/>
      </dsp:txXfrm>
    </dsp:sp>
    <dsp:sp modelId="{46C7B01B-3F93-41D8-911F-0624803D5A34}">
      <dsp:nvSpPr>
        <dsp:cNvPr id="0" name=""/>
        <dsp:cNvSpPr/>
      </dsp:nvSpPr>
      <dsp:spPr>
        <a:xfrm>
          <a:off x="107699" y="0"/>
          <a:ext cx="2607166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Ms</a:t>
          </a:r>
          <a:r>
            <a:rPr lang="en-US" sz="2000" kern="1200" dirty="0"/>
            <a:t> </a:t>
          </a:r>
          <a:r>
            <a:rPr lang="en-US" sz="2000" kern="1200" dirty="0" err="1"/>
            <a:t>Sql</a:t>
          </a:r>
          <a:r>
            <a:rPr lang="en-US" sz="2000" kern="1200" dirty="0"/>
            <a:t> Server</a:t>
          </a:r>
        </a:p>
      </dsp:txBody>
      <dsp:txXfrm>
        <a:off x="140556" y="32857"/>
        <a:ext cx="2541452" cy="1056115"/>
      </dsp:txXfrm>
    </dsp:sp>
    <dsp:sp modelId="{A6FB40D7-8E3A-46CD-8F45-22932D0E48B9}">
      <dsp:nvSpPr>
        <dsp:cNvPr id="0" name=""/>
        <dsp:cNvSpPr/>
      </dsp:nvSpPr>
      <dsp:spPr>
        <a:xfrm>
          <a:off x="2802098" y="0"/>
          <a:ext cx="2339944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SSMS</a:t>
          </a:r>
        </a:p>
      </dsp:txBody>
      <dsp:txXfrm>
        <a:off x="2834955" y="32857"/>
        <a:ext cx="2274230" cy="1056115"/>
      </dsp:txXfrm>
    </dsp:sp>
    <dsp:sp modelId="{0C991DB6-DE4B-4D4A-9D02-B60F566E2801}">
      <dsp:nvSpPr>
        <dsp:cNvPr id="0" name=""/>
        <dsp:cNvSpPr/>
      </dsp:nvSpPr>
      <dsp:spPr>
        <a:xfrm>
          <a:off x="5267370" y="3725"/>
          <a:ext cx="2339944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Apps</a:t>
          </a:r>
        </a:p>
      </dsp:txBody>
      <dsp:txXfrm>
        <a:off x="5300227" y="36582"/>
        <a:ext cx="2274230" cy="1056115"/>
      </dsp:txXfrm>
    </dsp:sp>
    <dsp:sp modelId="{6120499D-9144-4AA5-9AAF-4A7DE9E0A039}">
      <dsp:nvSpPr>
        <dsp:cNvPr id="0" name=""/>
        <dsp:cNvSpPr/>
      </dsp:nvSpPr>
      <dsp:spPr>
        <a:xfrm>
          <a:off x="7804455" y="1265302"/>
          <a:ext cx="2637164" cy="80830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Other Apps on your Host OS</a:t>
          </a:r>
        </a:p>
      </dsp:txBody>
      <dsp:txXfrm>
        <a:off x="7828129" y="1288976"/>
        <a:ext cx="2589816" cy="760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2799440"/>
          <a:ext cx="10514449" cy="6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8861" y="2817726"/>
        <a:ext cx="10477877" cy="587759"/>
      </dsp:txXfrm>
    </dsp:sp>
    <dsp:sp modelId="{0ED19D9A-70C1-4337-9C08-6EBE6F56AE21}">
      <dsp:nvSpPr>
        <dsp:cNvPr id="0" name=""/>
        <dsp:cNvSpPr/>
      </dsp:nvSpPr>
      <dsp:spPr>
        <a:xfrm>
          <a:off x="10838" y="2018779"/>
          <a:ext cx="10493923" cy="6325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 Operating System</a:t>
          </a:r>
        </a:p>
      </dsp:txBody>
      <dsp:txXfrm>
        <a:off x="29366" y="2037307"/>
        <a:ext cx="10456867" cy="595524"/>
      </dsp:txXfrm>
    </dsp:sp>
    <dsp:sp modelId="{878BCE28-8DFD-4D1D-96BB-D83D43368A59}">
      <dsp:nvSpPr>
        <dsp:cNvPr id="0" name=""/>
        <dsp:cNvSpPr/>
      </dsp:nvSpPr>
      <dsp:spPr>
        <a:xfrm>
          <a:off x="10838" y="1009622"/>
          <a:ext cx="3402699" cy="86107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36058" y="1034842"/>
        <a:ext cx="3352259" cy="810635"/>
      </dsp:txXfrm>
    </dsp:sp>
    <dsp:sp modelId="{696EC107-5AD3-4563-A8B4-6D96C9F4D78D}">
      <dsp:nvSpPr>
        <dsp:cNvPr id="0" name=""/>
        <dsp:cNvSpPr/>
      </dsp:nvSpPr>
      <dsp:spPr>
        <a:xfrm>
          <a:off x="10838" y="466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</a:t>
          </a:r>
          <a:r>
            <a:rPr lang="en-US" sz="2700" kern="1200" dirty="0"/>
            <a:t> </a:t>
          </a:r>
          <a:r>
            <a:rPr lang="en-US" sz="2700" kern="1200" dirty="0" err="1"/>
            <a:t>Sql</a:t>
          </a:r>
          <a:r>
            <a:rPr lang="en-US" sz="2700" kern="1200" dirty="0"/>
            <a:t> Server</a:t>
          </a:r>
        </a:p>
      </dsp:txBody>
      <dsp:txXfrm>
        <a:off x="36058" y="25686"/>
        <a:ext cx="3352259" cy="810635"/>
      </dsp:txXfrm>
    </dsp:sp>
    <dsp:sp modelId="{D9F51B93-A6D1-4247-A026-CA8F838A09F8}">
      <dsp:nvSpPr>
        <dsp:cNvPr id="0" name=""/>
        <dsp:cNvSpPr/>
      </dsp:nvSpPr>
      <dsp:spPr>
        <a:xfrm>
          <a:off x="3556450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SSMS</a:t>
          </a:r>
        </a:p>
      </dsp:txBody>
      <dsp:txXfrm>
        <a:off x="3581670" y="1034842"/>
        <a:ext cx="3352259" cy="810635"/>
      </dsp:txXfrm>
    </dsp:sp>
    <dsp:sp modelId="{7570C39C-F44D-448C-B130-EBC004010E8A}">
      <dsp:nvSpPr>
        <dsp:cNvPr id="0" name=""/>
        <dsp:cNvSpPr/>
      </dsp:nvSpPr>
      <dsp:spPr>
        <a:xfrm>
          <a:off x="7102062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Other Apps</a:t>
          </a:r>
        </a:p>
      </dsp:txBody>
      <dsp:txXfrm>
        <a:off x="7127282" y="1034842"/>
        <a:ext cx="3352259" cy="810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AE8F-F01F-4B22-86B3-5B52E9206E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2A7E-8A9A-4984-BB59-FC747CD8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D3E1-D362-4858-B04D-7E5A669A9B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Lighter weight than full virtual operating systems</a:t>
          </a:r>
        </a:p>
      </dsp:txBody>
      <dsp:txXfrm>
        <a:off x="1941716" y="718"/>
        <a:ext cx="4571887" cy="1681139"/>
      </dsp:txXfrm>
    </dsp:sp>
    <dsp:sp modelId="{A5B6A8B1-9A40-42DF-8714-474441429D8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03A7-A297-4D69-9EE5-B98DC77A03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E5B2-E65F-44D7-9532-C30DEB3070A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Docker containers are built of a collection of very small images, so new commits are small.</a:t>
          </a:r>
        </a:p>
      </dsp:txBody>
      <dsp:txXfrm>
        <a:off x="1941716" y="2102143"/>
        <a:ext cx="4571887" cy="1681139"/>
      </dsp:txXfrm>
    </dsp:sp>
    <dsp:sp modelId="{B5E8B6DB-0B6D-42A4-90C3-8B783E7CCFC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40F8-3873-4BB7-B602-062CD9FD33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60CA-D1D3-4527-86D0-E6C9D7E5A5E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Images can be push to remote repos (Docker Hub, Azure Container Registry, etc) for sharing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B38D-5AF6-4266-AED2-20DF1D28C37B}">
      <dsp:nvSpPr>
        <dsp:cNvPr id="0" name=""/>
        <dsp:cNvSpPr/>
      </dsp:nvSpPr>
      <dsp:spPr>
        <a:xfrm>
          <a:off x="157178" y="115519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EA49-CED5-4826-9C74-E4995C3AA110}">
      <dsp:nvSpPr>
        <dsp:cNvPr id="0" name=""/>
        <dsp:cNvSpPr/>
      </dsp:nvSpPr>
      <dsp:spPr>
        <a:xfrm>
          <a:off x="431742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FFCA-0C77-4400-AAD1-F2F6F315C2F9}">
      <dsp:nvSpPr>
        <dsp:cNvPr id="0" name=""/>
        <dsp:cNvSpPr/>
      </dsp:nvSpPr>
      <dsp:spPr>
        <a:xfrm>
          <a:off x="1744792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3"/>
            </a:rPr>
            <a:t>https://hub.docker.com</a:t>
          </a:r>
          <a:endParaRPr lang="en-US" sz="2000" kern="1200" dirty="0"/>
        </a:p>
      </dsp:txBody>
      <dsp:txXfrm>
        <a:off x="1744792" y="1155198"/>
        <a:ext cx="3081839" cy="1307447"/>
      </dsp:txXfrm>
    </dsp:sp>
    <dsp:sp modelId="{0CA1A94E-EE44-4840-8EBB-626B7A686EBE}">
      <dsp:nvSpPr>
        <dsp:cNvPr id="0" name=""/>
        <dsp:cNvSpPr/>
      </dsp:nvSpPr>
      <dsp:spPr>
        <a:xfrm>
          <a:off x="5363619" y="115519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D7876-0D6F-462A-B536-81782AAC21CC}">
      <dsp:nvSpPr>
        <dsp:cNvPr id="0" name=""/>
        <dsp:cNvSpPr/>
      </dsp:nvSpPr>
      <dsp:spPr>
        <a:xfrm>
          <a:off x="5638183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9256F-78FC-4EA2-8ACB-2CCBCCBA0340}">
      <dsp:nvSpPr>
        <dsp:cNvPr id="0" name=""/>
        <dsp:cNvSpPr/>
      </dsp:nvSpPr>
      <dsp:spPr>
        <a:xfrm>
          <a:off x="6951233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6"/>
            </a:rPr>
            <a:t>https://github.com/Microsoft/mssql-docker</a:t>
          </a:r>
          <a:endParaRPr lang="en-US" sz="1600" kern="1200" dirty="0"/>
        </a:p>
      </dsp:txBody>
      <dsp:txXfrm>
        <a:off x="6951233" y="1155198"/>
        <a:ext cx="3081839" cy="13074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3FDC-F3B0-426A-A0A9-542BA48D0CDA}">
      <dsp:nvSpPr>
        <dsp:cNvPr id="0" name=""/>
        <dsp:cNvSpPr/>
      </dsp:nvSpPr>
      <dsp:spPr>
        <a:xfrm>
          <a:off x="0" y="761832"/>
          <a:ext cx="6513603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Available for Windows 10 64-bit Pro, Enterprise, or Education (Build 15063 or later)</a:t>
          </a:r>
        </a:p>
      </dsp:txBody>
      <dsp:txXfrm>
        <a:off x="50489" y="812321"/>
        <a:ext cx="6412625" cy="933302"/>
      </dsp:txXfrm>
    </dsp:sp>
    <dsp:sp modelId="{61CA2C19-705A-4401-95E3-052C6157187D}">
      <dsp:nvSpPr>
        <dsp:cNvPr id="0" name=""/>
        <dsp:cNvSpPr/>
      </dsp:nvSpPr>
      <dsp:spPr>
        <a:xfrm>
          <a:off x="0" y="1870993"/>
          <a:ext cx="6513603" cy="1034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Hyper-V and Containers features must be enabled</a:t>
          </a:r>
        </a:p>
      </dsp:txBody>
      <dsp:txXfrm>
        <a:off x="50489" y="1921482"/>
        <a:ext cx="6412625" cy="933302"/>
      </dsp:txXfrm>
    </dsp:sp>
    <dsp:sp modelId="{95E87193-2C90-43AF-9AA3-DC41390B12ED}">
      <dsp:nvSpPr>
        <dsp:cNvPr id="0" name=""/>
        <dsp:cNvSpPr/>
      </dsp:nvSpPr>
      <dsp:spPr>
        <a:xfrm>
          <a:off x="0" y="2980153"/>
          <a:ext cx="6513603" cy="1034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SUPPORTS BOTH WINDOWS AND LINUX CONTAINERS</a:t>
          </a:r>
        </a:p>
      </dsp:txBody>
      <dsp:txXfrm>
        <a:off x="50489" y="3030642"/>
        <a:ext cx="6412625" cy="933302"/>
      </dsp:txXfrm>
    </dsp:sp>
    <dsp:sp modelId="{96D891DE-7105-437A-B642-7D98D32D0AA1}">
      <dsp:nvSpPr>
        <dsp:cNvPr id="0" name=""/>
        <dsp:cNvSpPr/>
      </dsp:nvSpPr>
      <dsp:spPr>
        <a:xfrm>
          <a:off x="0" y="4089313"/>
          <a:ext cx="6513603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https://docs.docker.com/docker-for-windows/install/</a:t>
          </a:r>
        </a:p>
      </dsp:txBody>
      <dsp:txXfrm>
        <a:off x="50489" y="4139802"/>
        <a:ext cx="6412625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wsl-tech-preview/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 Better Way to Run </a:t>
            </a:r>
            <a:r>
              <a:rPr lang="en-US" sz="4000" dirty="0" err="1">
                <a:solidFill>
                  <a:srgbClr val="FFFFFF"/>
                </a:solidFill>
              </a:rPr>
              <a:t>MsSql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 You Believe This is Even Possible?!?!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1E6124-C6BB-4C0D-9897-7CD5C8E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27352"/>
            <a:ext cx="6553545" cy="3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FB3-C92A-4C4F-84E4-558BFE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Free Docker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73FA21-E118-4769-A8BE-3DED656F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4714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2472-C68A-4079-8C3E-093A0F7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 Support on Windows 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B34AE-376D-4EDA-A838-E71FDDA4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5908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27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BE51-AE83-40BA-A53D-0F5585E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Running </a:t>
            </a:r>
            <a:r>
              <a:rPr lang="en-US" dirty="0" err="1">
                <a:solidFill>
                  <a:schemeClr val="accent1"/>
                </a:solidFill>
              </a:rPr>
              <a:t>MsSql</a:t>
            </a:r>
            <a:r>
              <a:rPr lang="en-US" dirty="0">
                <a:solidFill>
                  <a:schemeClr val="accent1"/>
                </a:solidFill>
              </a:rPr>
              <a:t> Server Locally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90A953-A8A8-4B86-BA92-DDF9F0FC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1. Install Docker for Windows and all prerequisites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Pull the mssql-for-linux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pull mcr.microsoft.com/mssql/server:2019-GA-ubuntu-16.04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3. Run the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run -e "ACCEPT_EULA=Y" -e “SA_PASSWORD=&lt;YourStrong@Passw0rd&gt;" -p 1433:1433 --name sql1   -d mcr.microsoft.com/mssql/server:2019-GA-ubuntu-16.04</a:t>
            </a:r>
          </a:p>
          <a:p>
            <a:pPr marL="0" indent="0">
              <a:buNone/>
            </a:pPr>
            <a:endParaRPr lang="en-US" sz="2000" i="1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n-US" sz="2000"/>
              <a:t>4. Connect with your favorite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283560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Fun Things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Windows Subsystem for Linux</a:t>
            </a:r>
          </a:p>
          <a:p>
            <a:pPr marL="457200" lvl="1" indent="0">
              <a:buNone/>
            </a:pPr>
            <a:r>
              <a:rPr lang="en-US" sz="1800">
                <a:hlinkClick r:id="rId2"/>
              </a:rPr>
              <a:t>https://docs.microsoft.com/en-us/windows/wsl/install-win10</a:t>
            </a:r>
            <a:endParaRPr lang="en-US" sz="1800"/>
          </a:p>
          <a:p>
            <a:endParaRPr lang="en-US" sz="1800"/>
          </a:p>
          <a:p>
            <a:r>
              <a:rPr lang="en-US" sz="1800"/>
              <a:t>Docker Integration with WSL</a:t>
            </a:r>
          </a:p>
          <a:p>
            <a:pPr marL="457200" lvl="1" indent="0">
              <a:buNone/>
            </a:pPr>
            <a:r>
              <a:rPr lang="en-US" sz="1800">
                <a:hlinkClick r:id="rId3"/>
              </a:rPr>
              <a:t>https://docs.docker.com/docker-for-windows/wsl-tech-preview/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19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How’d that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D14E5-495B-419D-839A-A35ECB1CD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5610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22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1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You Might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0751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37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043-9AD5-4D63-B2E9-C782678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A20-CA62-4AF7-8638-ED7267F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2551066"/>
          </a:xfrm>
        </p:spPr>
        <p:txBody>
          <a:bodyPr>
            <a:normAutofit/>
          </a:bodyPr>
          <a:lstStyle/>
          <a:p>
            <a:r>
              <a:rPr lang="en-US" sz="2000" dirty="0"/>
              <a:t>Adds an abstraction layer between your operating system and your apps</a:t>
            </a:r>
          </a:p>
          <a:p>
            <a:r>
              <a:rPr lang="en-US" sz="2000" dirty="0"/>
              <a:t>Still allows other apps on the host OS that can interact with what is running in Docker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C32B-E62B-4CC5-9479-CDE0A7D6C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20144"/>
              </p:ext>
            </p:extLst>
          </p:nvPr>
        </p:nvGraphicFramePr>
        <p:xfrm>
          <a:off x="766440" y="2752725"/>
          <a:ext cx="10515600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01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9574-86D6-49FE-AF2F-98D4445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switch?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EA16D2-B18C-400F-8616-ABE52A2A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3940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20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Code</vt:lpstr>
      <vt:lpstr>Office Theme</vt:lpstr>
      <vt:lpstr>A Better Way to Run MsSql </vt:lpstr>
      <vt:lpstr>About Me</vt:lpstr>
      <vt:lpstr>The Points</vt:lpstr>
      <vt:lpstr>Demo</vt:lpstr>
      <vt:lpstr>How’d that work?</vt:lpstr>
      <vt:lpstr>How You Probably Work</vt:lpstr>
      <vt:lpstr>Another Way You Might Work</vt:lpstr>
      <vt:lpstr>Docker: A New Way</vt:lpstr>
      <vt:lpstr>Why switch?</vt:lpstr>
      <vt:lpstr>Free Docker Images</vt:lpstr>
      <vt:lpstr>Docker Support on Windows 10</vt:lpstr>
      <vt:lpstr>Running MsSql Server Locally</vt:lpstr>
      <vt:lpstr>More Fun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 Better Way to Run MsSql </dc:title>
  <dc:creator>Smith, Christopher (NonEmp)</dc:creator>
  <cp:lastModifiedBy>Smith, Christopher (NonEmp)</cp:lastModifiedBy>
  <cp:revision>1</cp:revision>
  <dcterms:created xsi:type="dcterms:W3CDTF">2020-01-14T00:18:30Z</dcterms:created>
  <dcterms:modified xsi:type="dcterms:W3CDTF">2020-01-14T00:18:57Z</dcterms:modified>
</cp:coreProperties>
</file>