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894657"/>
              <a:ext cx="7801441" cy="3831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4834928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5769" y="3810443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5769" y="2785959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440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28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016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5803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769" y="5347170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4322685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5769" y="3298201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5769" y="2273717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63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342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122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49100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16439" y="53020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49269" y="42775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89489" y="32530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8588" y="22285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262599" y="5142273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82890" y="5347170"/>
              <a:ext cx="6579709" cy="0"/>
            </a:xfrm>
            <a:custGeom>
              <a:avLst/>
              <a:pathLst>
                <a:path w="6579709" h="0">
                  <a:moveTo>
                    <a:pt x="6579709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82890" y="5142273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01997" y="4117789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13825" y="4322685"/>
              <a:ext cx="2888172" cy="0"/>
            </a:xfrm>
            <a:custGeom>
              <a:avLst/>
              <a:pathLst>
                <a:path w="2888172" h="0">
                  <a:moveTo>
                    <a:pt x="2888172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13825" y="4117789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13927" y="3093304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70380" y="3298201"/>
              <a:ext cx="1343547" cy="0"/>
            </a:xfrm>
            <a:custGeom>
              <a:avLst/>
              <a:pathLst>
                <a:path w="1343547" h="0">
                  <a:moveTo>
                    <a:pt x="1343547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70380" y="3093304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88457" y="2068820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312498" y="2273717"/>
              <a:ext cx="2375959" cy="0"/>
            </a:xfrm>
            <a:custGeom>
              <a:avLst/>
              <a:pathLst>
                <a:path w="2375959" h="0">
                  <a:moveTo>
                    <a:pt x="2375959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312498" y="2068820"/>
              <a:ext cx="0" cy="409793"/>
            </a:xfrm>
            <a:custGeom>
              <a:avLst/>
              <a:pathLst>
                <a:path w="0" h="409793">
                  <a:moveTo>
                    <a:pt x="0" y="409793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440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5769" y="1894657"/>
              <a:ext cx="7801441" cy="38315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90983" y="530684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90983" y="428235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90983" y="32564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90983" y="223371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80974" y="534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80974" y="4322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80974" y="3298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80974" y="2273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5463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3342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1221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49100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923561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02349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113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59924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67069" y="5923695"/>
              <a:ext cx="6988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478357" y="3766787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학년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68904" y="1665614"/>
              <a:ext cx="1495171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학년에 따른 Odds ratio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2235" y="1894657"/>
              <a:ext cx="7614975" cy="3831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02235" y="5443215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02235" y="4354701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02235" y="3266186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2235" y="2177671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0118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528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04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605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02235" y="4898958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02235" y="3810443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02235" y="2721929"/>
              <a:ext cx="7614975" cy="0"/>
            </a:xfrm>
            <a:custGeom>
              <a:avLst/>
              <a:pathLst>
                <a:path w="7614975" h="0">
                  <a:moveTo>
                    <a:pt x="0" y="0"/>
                  </a:moveTo>
                  <a:lnTo>
                    <a:pt x="7614975" y="0"/>
                  </a:lnTo>
                  <a:lnTo>
                    <a:pt x="76149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5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7699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2862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8024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11521" y="5398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41517" y="4853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29400" y="43095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89450" y="3765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73557" y="32210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07837" y="267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9567" y="2132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51312" y="5334364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348371" y="5443215"/>
              <a:ext cx="2302941" cy="0"/>
            </a:xfrm>
            <a:custGeom>
              <a:avLst/>
              <a:pathLst>
                <a:path w="2302941" h="0">
                  <a:moveTo>
                    <a:pt x="2302941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48371" y="5334364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0449" y="4790106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87303" y="4898958"/>
              <a:ext cx="6373145" cy="0"/>
            </a:xfrm>
            <a:custGeom>
              <a:avLst/>
              <a:pathLst>
                <a:path w="6373145" h="0">
                  <a:moveTo>
                    <a:pt x="6373145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687303" y="4790106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59411" y="4245849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24" y="4354701"/>
              <a:ext cx="1617686" cy="0"/>
            </a:xfrm>
            <a:custGeom>
              <a:avLst/>
              <a:pathLst>
                <a:path w="1617686" h="0">
                  <a:moveTo>
                    <a:pt x="1617686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24" y="4245849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71075" y="3701592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1864" y="3810443"/>
              <a:ext cx="6039211" cy="0"/>
            </a:xfrm>
            <a:custGeom>
              <a:avLst/>
              <a:pathLst>
                <a:path w="6039211" h="0">
                  <a:moveTo>
                    <a:pt x="6039211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1864" y="3701592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02388" y="3157334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556816" y="3266186"/>
              <a:ext cx="1845571" cy="0"/>
            </a:xfrm>
            <a:custGeom>
              <a:avLst/>
              <a:pathLst>
                <a:path w="1845571" h="0">
                  <a:moveTo>
                    <a:pt x="1845571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556816" y="3157334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52811" y="2613077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35513" y="2721929"/>
              <a:ext cx="2417298" cy="0"/>
            </a:xfrm>
            <a:custGeom>
              <a:avLst/>
              <a:pathLst>
                <a:path w="2417298" h="0">
                  <a:moveTo>
                    <a:pt x="2417298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35513" y="2613077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038113" y="2068820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07413" y="2177671"/>
              <a:ext cx="5430699" cy="0"/>
            </a:xfrm>
            <a:custGeom>
              <a:avLst/>
              <a:pathLst>
                <a:path w="5430699" h="0">
                  <a:moveTo>
                    <a:pt x="5430699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07413" y="2068820"/>
              <a:ext cx="0" cy="217702"/>
            </a:xfrm>
            <a:custGeom>
              <a:avLst/>
              <a:pathLst>
                <a:path w="0" h="217702">
                  <a:moveTo>
                    <a:pt x="0" y="217702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30118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002235" y="1894657"/>
              <a:ext cx="7614975" cy="38315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690983" y="48572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0983" y="376875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0983" y="26802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67441" y="4898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67441" y="3810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67441" y="2721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32536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769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862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802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294291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45917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97543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14916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60302" y="5923695"/>
              <a:ext cx="6988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301788" y="3766787"/>
              <a:ext cx="562688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태어난 년도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50254" y="1665614"/>
              <a:ext cx="191893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태어난 년도에 따른 Odds ratio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1035" y="1894657"/>
              <a:ext cx="7736175" cy="3831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256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283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3109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1035" y="5355432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1035" y="4737436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1035" y="4119441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1035" y="3501446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1035" y="2883450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1035" y="2265455"/>
              <a:ext cx="7736175" cy="0"/>
            </a:xfrm>
            <a:custGeom>
              <a:avLst/>
              <a:pathLst>
                <a:path w="7736175" h="0">
                  <a:moveTo>
                    <a:pt x="0" y="0"/>
                  </a:moveTo>
                  <a:lnTo>
                    <a:pt x="7736175" y="0"/>
                  </a:lnTo>
                  <a:lnTo>
                    <a:pt x="773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2164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243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70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297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4324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279983" y="53102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87937" y="46922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40501" y="4074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23367" y="34562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56939" y="2838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07910" y="22203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2378" y="5231833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32679" y="5355432"/>
              <a:ext cx="959699" cy="0"/>
            </a:xfrm>
            <a:custGeom>
              <a:avLst/>
              <a:pathLst>
                <a:path w="959699" h="0">
                  <a:moveTo>
                    <a:pt x="959699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232679" y="5231833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79196" y="4613837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412631" y="4737436"/>
              <a:ext cx="1766564" cy="0"/>
            </a:xfrm>
            <a:custGeom>
              <a:avLst/>
              <a:pathLst>
                <a:path w="1766564" h="0">
                  <a:moveTo>
                    <a:pt x="1766564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412631" y="4613837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44939" y="3995842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339604" y="4119441"/>
              <a:ext cx="1005334" cy="0"/>
            </a:xfrm>
            <a:custGeom>
              <a:avLst/>
              <a:pathLst>
                <a:path w="1005334" h="0">
                  <a:moveTo>
                    <a:pt x="1005334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339604" y="3995842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21578" y="337784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553717" y="3501446"/>
              <a:ext cx="2367860" cy="0"/>
            </a:xfrm>
            <a:custGeom>
              <a:avLst/>
              <a:pathLst>
                <a:path w="2367860" h="0">
                  <a:moveTo>
                    <a:pt x="2367860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553717" y="337784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65566" y="2759851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671678" y="2883450"/>
              <a:ext cx="6593888" cy="0"/>
            </a:xfrm>
            <a:custGeom>
              <a:avLst/>
              <a:pathLst>
                <a:path w="6593888" h="0">
                  <a:moveTo>
                    <a:pt x="6593888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671678" y="2759851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90541" y="214185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57610" y="2265455"/>
              <a:ext cx="1232931" cy="0"/>
            </a:xfrm>
            <a:custGeom>
              <a:avLst/>
              <a:pathLst>
                <a:path w="1232931" h="0">
                  <a:moveTo>
                    <a:pt x="1232931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57610" y="214185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254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81035" y="1894657"/>
              <a:ext cx="7736175" cy="38315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6249" y="53137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6249" y="469710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6249" y="40791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6249" y="345969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6249" y="284345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0983" y="2225182"/>
              <a:ext cx="12742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5+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846240" y="5355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40" y="4737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40" y="4119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40" y="350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40" y="2883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40" y="2265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2216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243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270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6297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4324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19056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993269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9596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59867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370292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9702" y="5923695"/>
              <a:ext cx="6988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20346" y="3766787"/>
              <a:ext cx="1206958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동아리+동문회 참여한 수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403091" y="1665614"/>
              <a:ext cx="269206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동아리+동문회 참여한 수에 따른 Odds ratio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894657"/>
              <a:ext cx="7801441" cy="3831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7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235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029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635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5769" y="5355432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5769" y="4737436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5769" y="4119441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769" y="3501446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2883450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5769" y="2265455"/>
              <a:ext cx="7801441" cy="0"/>
            </a:xfrm>
            <a:custGeom>
              <a:avLst/>
              <a:pathLst>
                <a:path w="7801441" h="0">
                  <a:moveTo>
                    <a:pt x="0" y="0"/>
                  </a:moveTo>
                  <a:lnTo>
                    <a:pt x="7801441" y="0"/>
                  </a:lnTo>
                  <a:lnTo>
                    <a:pt x="780144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514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205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7265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33325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83751" y="53102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13968" y="46922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54684" y="4074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00436" y="34562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54788" y="2838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60188" y="22203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15871" y="5231833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70380" y="5355432"/>
              <a:ext cx="1645491" cy="0"/>
            </a:xfrm>
            <a:custGeom>
              <a:avLst/>
              <a:pathLst>
                <a:path w="1645491" h="0">
                  <a:moveTo>
                    <a:pt x="1645491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70380" y="5231833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88887" y="4613837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02956" y="4737436"/>
              <a:ext cx="785930" cy="0"/>
            </a:xfrm>
            <a:custGeom>
              <a:avLst/>
              <a:pathLst>
                <a:path w="785930" h="0">
                  <a:moveTo>
                    <a:pt x="785930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202956" y="4613837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07859" y="3995842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78923" y="4119441"/>
              <a:ext cx="3028935" cy="0"/>
            </a:xfrm>
            <a:custGeom>
              <a:avLst/>
              <a:pathLst>
                <a:path w="3028935" h="0">
                  <a:moveTo>
                    <a:pt x="3028935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78923" y="3995842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51046" y="337784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61611" y="3501446"/>
              <a:ext cx="4889435" cy="0"/>
            </a:xfrm>
            <a:custGeom>
              <a:avLst/>
              <a:pathLst>
                <a:path w="4889435" h="0">
                  <a:moveTo>
                    <a:pt x="4889435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61611" y="337784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262599" y="2759851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533607" y="2883450"/>
              <a:ext cx="6728992" cy="0"/>
            </a:xfrm>
            <a:custGeom>
              <a:avLst/>
              <a:pathLst>
                <a:path w="6728992" h="0">
                  <a:moveTo>
                    <a:pt x="6728992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33607" y="2759851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90647" y="214185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51637" y="2265455"/>
              <a:ext cx="2639010" cy="0"/>
            </a:xfrm>
            <a:custGeom>
              <a:avLst/>
              <a:pathLst>
                <a:path w="2639010" h="0">
                  <a:moveTo>
                    <a:pt x="2639010" y="0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51637" y="2141856"/>
              <a:ext cx="0" cy="247198"/>
            </a:xfrm>
            <a:custGeom>
              <a:avLst/>
              <a:pathLst>
                <a:path w="0" h="247198">
                  <a:moveTo>
                    <a:pt x="0" y="247198"/>
                  </a:move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817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15769" y="1894657"/>
              <a:ext cx="7801441" cy="38315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690983" y="53137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469710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0983" y="40776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0983" y="346144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0983" y="284317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0983" y="22237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780974" y="5355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80974" y="4737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80974" y="4119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80974" y="3501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80974" y="2883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80974" y="2265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1514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21205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7265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33325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12038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098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41577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0217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67069" y="5923695"/>
              <a:ext cx="6988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423894" y="3766787"/>
              <a:ext cx="201405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참여한 동아리 활동 유형 개수별 참여자 수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86201" y="1665614"/>
              <a:ext cx="366057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참여한 동아리 활동 유형 개수별 참여자 수에 따른 Odds ratio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2023-06-19T18:34:08Z</dcterms:modified>
  <cp:category/>
</cp:coreProperties>
</file>