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77924" y="1894657"/>
              <a:ext cx="6509974" cy="38315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173832" y="4390984"/>
              <a:ext cx="337110" cy="11610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672100" y="3462119"/>
              <a:ext cx="337110" cy="20899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421234" y="4158768"/>
              <a:ext cx="337110" cy="13932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170368" y="3926551"/>
              <a:ext cx="337110" cy="162551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4919502" y="4855417"/>
              <a:ext cx="337110" cy="6966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668636" y="4390984"/>
              <a:ext cx="337110" cy="11610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510942" y="4855417"/>
              <a:ext cx="337110" cy="6966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922966" y="4855417"/>
              <a:ext cx="674220" cy="6966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009210" y="4855417"/>
              <a:ext cx="337110" cy="6966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758344" y="3694335"/>
              <a:ext cx="337110" cy="18577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507478" y="2068820"/>
              <a:ext cx="337110" cy="34832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256612" y="4158768"/>
              <a:ext cx="337110" cy="139329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005746" y="4390984"/>
              <a:ext cx="337110" cy="11610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417770" y="4855417"/>
              <a:ext cx="674220" cy="6966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79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753139" y="551037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753139" y="435071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90983" y="318821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690983" y="20271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843130" y="55520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43130" y="4390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43130" y="32299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43130" y="20688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77924" y="5726229"/>
              <a:ext cx="6509974" cy="0"/>
            </a:xfrm>
            <a:custGeom>
              <a:avLst/>
              <a:pathLst>
                <a:path w="6509974" h="0">
                  <a:moveTo>
                    <a:pt x="0" y="0"/>
                  </a:moveTo>
                  <a:lnTo>
                    <a:pt x="6509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51094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6007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0092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75834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50747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25661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00574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75488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47986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228999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978133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27267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476400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225534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974668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723802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674998" y="5939861"/>
              <a:ext cx="915826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참여한 활동의 종류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06563" y="3766787"/>
              <a:ext cx="353138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사람 수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7527076" y="3421904"/>
              <a:ext cx="1090133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596666" y="3502714"/>
              <a:ext cx="95095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COVID19 감염력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7605666" y="369948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605666" y="391893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7885711" y="377036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없음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885711" y="39898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있음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83416" y="1685014"/>
              <a:ext cx="1098991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참여한 활동의 종류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2023-06-19T19:05:02Z</dcterms:modified>
  <cp:category/>
</cp:coreProperties>
</file>