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2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1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51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53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15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94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0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8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11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8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1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95CD3-C794-4DD8-B8F6-0A5B1796AFB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1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PA inhibitor machine learning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83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8D51A4D-93C3-4A89-9E3A-BAFA8C82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데이터 </a:t>
            </a:r>
            <a:r>
              <a:rPr lang="ko-KR" altLang="en-US" sz="1400" dirty="0" err="1"/>
              <a:t>전처리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ochem</a:t>
            </a:r>
            <a:r>
              <a:rPr lang="ko-KR" altLang="en-US" sz="1400" dirty="0"/>
              <a:t>에서 으로 </a:t>
            </a:r>
            <a:r>
              <a:rPr lang="en-US" altLang="ko-KR" sz="1400" dirty="0"/>
              <a:t>descriptor </a:t>
            </a:r>
            <a:r>
              <a:rPr lang="ko-KR" altLang="en-US" sz="1400" dirty="0"/>
              <a:t>획득</a:t>
            </a:r>
            <a:r>
              <a:rPr lang="en-US" altLang="ko-KR" sz="1400" dirty="0"/>
              <a:t>. Feature </a:t>
            </a:r>
            <a:r>
              <a:rPr lang="ko-KR" altLang="en-US" sz="1400" dirty="0"/>
              <a:t>약 개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해당 데이터의 양이 적고 특정 </a:t>
            </a:r>
            <a:r>
              <a:rPr lang="en-US" altLang="ko-KR" sz="1400" dirty="0"/>
              <a:t>score</a:t>
            </a:r>
            <a:r>
              <a:rPr lang="ko-KR" altLang="en-US" sz="1400" dirty="0"/>
              <a:t>에 편중되어 있으므로 </a:t>
            </a:r>
            <a:r>
              <a:rPr lang="en-US" altLang="ko-KR" sz="1400" dirty="0"/>
              <a:t>SMOTE</a:t>
            </a:r>
            <a:r>
              <a:rPr lang="ko-KR" altLang="en-US" sz="1400" dirty="0"/>
              <a:t>를 활용해 </a:t>
            </a:r>
            <a:r>
              <a:rPr lang="en-US" altLang="ko-KR" sz="1400" dirty="0"/>
              <a:t>oversampling</a:t>
            </a:r>
            <a:r>
              <a:rPr lang="ko-KR" altLang="en-US" sz="1400" dirty="0"/>
              <a:t>을 시행함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사용한 알고리즘은 </a:t>
            </a:r>
            <a:r>
              <a:rPr lang="en-US" altLang="ko-KR" sz="1400" dirty="0" err="1"/>
              <a:t>RandomForestClassification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만든 모델을 검증하기 위해 전혀 상관없는 </a:t>
            </a:r>
            <a:r>
              <a:rPr lang="en-US" altLang="ko-KR" sz="1400" dirty="0"/>
              <a:t>40</a:t>
            </a:r>
            <a:r>
              <a:rPr lang="ko-KR" altLang="en-US" sz="1400" dirty="0"/>
              <a:t>여개의 물질들을 이용함</a:t>
            </a:r>
            <a:r>
              <a:rPr lang="en-US" altLang="ko-KR" sz="1400" dirty="0"/>
              <a:t>. </a:t>
            </a:r>
            <a:r>
              <a:rPr lang="ko-KR" altLang="en-US" sz="1400" dirty="0"/>
              <a:t>이 </a:t>
            </a:r>
            <a:r>
              <a:rPr lang="en-US" altLang="ko-KR" sz="1400" dirty="0"/>
              <a:t>40</a:t>
            </a:r>
            <a:r>
              <a:rPr lang="ko-KR" altLang="en-US" sz="1400" dirty="0"/>
              <a:t>여개의 물질들도 </a:t>
            </a:r>
            <a:r>
              <a:rPr lang="en-US" altLang="ko-KR" sz="1400" dirty="0" err="1"/>
              <a:t>ochem</a:t>
            </a:r>
            <a:r>
              <a:rPr lang="ko-KR" altLang="en-US" sz="1400" dirty="0"/>
              <a:t>에서 </a:t>
            </a:r>
            <a:r>
              <a:rPr lang="en-US" altLang="ko-KR" sz="1400" dirty="0"/>
              <a:t>descriptor</a:t>
            </a:r>
            <a:r>
              <a:rPr lang="ko-KR" altLang="en-US" sz="1400" dirty="0"/>
              <a:t>를 얻어서 모델에 적용시킴</a:t>
            </a:r>
          </a:p>
        </p:txBody>
      </p:sp>
    </p:spTree>
    <p:extLst>
      <p:ext uri="{BB962C8B-B14F-4D97-AF65-F5344CB8AC3E}">
        <p14:creationId xmlns:p14="http://schemas.microsoft.com/office/powerpoint/2010/main" val="414802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RandomForest</a:t>
            </a:r>
            <a:r>
              <a:rPr lang="en-US" altLang="ko-KR" dirty="0"/>
              <a:t>(dataset)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835CC62E-84FE-41C6-AFCB-B2893306E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0200"/>
            <a:ext cx="10515600" cy="30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4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RandomForest</a:t>
            </a:r>
            <a:r>
              <a:rPr lang="en-US" altLang="ko-KR" dirty="0"/>
              <a:t>(dataset)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CCCB85-050B-4481-9245-69A68559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372" y="2132857"/>
            <a:ext cx="82010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RandomForest</a:t>
            </a:r>
            <a:r>
              <a:rPr lang="en-US" altLang="ko-KR" dirty="0"/>
              <a:t>(others)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5E594C-8E6E-4320-BE25-6CAB3F114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27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RandomForest</a:t>
            </a:r>
            <a:r>
              <a:rPr lang="en-US" altLang="ko-KR" dirty="0"/>
              <a:t>(others)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5E594C-8E6E-4320-BE25-6CAB3F114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08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SVM(dataset)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5E594C-8E6E-4320-BE25-6CAB3F114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2183CB-F568-4FFB-AB12-8BE7FFB1C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825625"/>
            <a:ext cx="50101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7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SVM(dataset)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5E594C-8E6E-4320-BE25-6CAB3F114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651E2B-D257-4648-AFF3-2F895AF5D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9950"/>
            <a:ext cx="12192000" cy="279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9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</TotalTime>
  <Words>83</Words>
  <Application>Microsoft Office PowerPoint</Application>
  <PresentationFormat>와이드스크린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PA inhibitor machine learning</vt:lpstr>
      <vt:lpstr>개요</vt:lpstr>
      <vt:lpstr>RandomForest(dataset)</vt:lpstr>
      <vt:lpstr>RandomForest(dataset)</vt:lpstr>
      <vt:lpstr>RandomForest(others)</vt:lpstr>
      <vt:lpstr>RandomForest(others)</vt:lpstr>
      <vt:lpstr>SVM(dataset)</vt:lpstr>
      <vt:lpstr>SVM(dataset)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 inhibitor machine learning</dc:title>
  <dc:creator>eunwoo</dc:creator>
  <cp:lastModifiedBy>최은우</cp:lastModifiedBy>
  <cp:revision>18</cp:revision>
  <dcterms:created xsi:type="dcterms:W3CDTF">2021-03-22T04:57:02Z</dcterms:created>
  <dcterms:modified xsi:type="dcterms:W3CDTF">2021-04-07T06:17:10Z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C:\Users\eunwoo\Inhibitor\PA\PA inhibitor machine learning.pptx</vt:lpwstr>
  </property>
</Properties>
</file>