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3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5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CD3-C794-4DD8-B8F6-0A5B1796AFB1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1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 inhibitor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2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PA inhibitor machine learning</vt:lpstr>
      <vt:lpstr>PCA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inhibitor machine learning</dc:title>
  <dc:creator>eunwoo</dc:creator>
  <cp:lastModifiedBy>eunwoo</cp:lastModifiedBy>
  <cp:revision>3</cp:revision>
  <dcterms:created xsi:type="dcterms:W3CDTF">2021-03-22T04:57:02Z</dcterms:created>
  <dcterms:modified xsi:type="dcterms:W3CDTF">2021-03-22T05:51:50Z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C:\Users\eunwoo\Inhibitor\PA\PA inhibitor machine learning.pptx</vt:lpwstr>
  </property>
</Properties>
</file>