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7" roundtripDataSignature="AMtx7mg7ByD4dy5L26jOgHZnwjaTvBtt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57200" y="914400"/>
            <a:ext cx="3657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Fitted Equation: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a/b(1-e^(-bx)) for x &lt;= xr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a/b(1-e^(-bxr))e^(-b(x-xr)) for x &gt; xr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 = 16.12, b = 36.04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of merit: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Coefficient of Determination (R²) = {r_squared_fixed_xr:.2f}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of Squared Errors (SSE) = 0.04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of Vs and Fair: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 = 53.07 m/hr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Fair = 0.0014</a:t>
            </a:r>
            <a:endParaRPr/>
          </a:p>
        </p:txBody>
      </p:sp>
      <p:pic>
        <p:nvPicPr>
          <p:cNvPr descr="bkc_backward_example.png"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7225" y="810825"/>
            <a:ext cx="45720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