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h4WXJl8VE/gg2keavAKnaqqqN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57200" y="9144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Fitted Equation: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a/b(1-e^(-bx)) for x &lt;= xr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a/b(1-e^(-bxr))e^(-b(x-xr)) for x &gt; xr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= 40.53, b = 19.69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of merit: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 (R²) = 0.86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Squared Errors (SSE) = 0.04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Vs and Fair: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= 28.54 m/hr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= 0.0036</a:t>
            </a:r>
            <a:endParaRPr/>
          </a:p>
        </p:txBody>
      </p:sp>
      <p:pic>
        <p:nvPicPr>
          <p:cNvPr descr="bkc_front_example.pn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475" y="914400"/>
            <a:ext cx="4572003" cy="274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