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a9992790005c76f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a9992790005c76f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a9992790005c76f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a9992790005c76f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de3d8c852ba0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cde3d8c852ba0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a9992790005c76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a9992790005c76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a9992790005c76f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a9992790005c76f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8825" y="0"/>
            <a:ext cx="91828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5" y="-212425"/>
            <a:ext cx="9144001" cy="53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096650"/>
            <a:ext cx="9144001" cy="87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471300"/>
            <a:ext cx="9481850" cy="99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675" y="0"/>
            <a:ext cx="85206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546775"/>
            <a:ext cx="9144000" cy="110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Uses of weather repo</a:t>
            </a:r>
            <a:r>
              <a:rPr lang="en-GB"/>
              <a:t>rting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25"/>
            <a:ext cx="9144001" cy="473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4725" y="0"/>
            <a:ext cx="9568726" cy="55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1666" y="0"/>
            <a:ext cx="9764717" cy="57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