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82D6-DBC7-4EB4-9DC5-43FC71BCB76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0DA-C04E-43AE-BB14-A160F1059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8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82D6-DBC7-4EB4-9DC5-43FC71BCB76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0DA-C04E-43AE-BB14-A160F1059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9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82D6-DBC7-4EB4-9DC5-43FC71BCB76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0DA-C04E-43AE-BB14-A160F1059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27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82D6-DBC7-4EB4-9DC5-43FC71BCB76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0DA-C04E-43AE-BB14-A160F1059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82D6-DBC7-4EB4-9DC5-43FC71BCB76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0DA-C04E-43AE-BB14-A160F1059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98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82D6-DBC7-4EB4-9DC5-43FC71BCB76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0DA-C04E-43AE-BB14-A160F1059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33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82D6-DBC7-4EB4-9DC5-43FC71BCB76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0DA-C04E-43AE-BB14-A160F1059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3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82D6-DBC7-4EB4-9DC5-43FC71BCB76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0DA-C04E-43AE-BB14-A160F1059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0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82D6-DBC7-4EB4-9DC5-43FC71BCB76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0DA-C04E-43AE-BB14-A160F1059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2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82D6-DBC7-4EB4-9DC5-43FC71BCB76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0DA-C04E-43AE-BB14-A160F1059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6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82D6-DBC7-4EB4-9DC5-43FC71BCB76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00DA-C04E-43AE-BB14-A160F1059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81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82D6-DBC7-4EB4-9DC5-43FC71BCB76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800DA-C04E-43AE-BB14-A160F10596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96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45" y="404664"/>
            <a:ext cx="2199779" cy="335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582" y="374168"/>
            <a:ext cx="221772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49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D7701</dc:creator>
  <cp:lastModifiedBy>D7701</cp:lastModifiedBy>
  <cp:revision>2</cp:revision>
  <dcterms:created xsi:type="dcterms:W3CDTF">2019-09-27T07:06:54Z</dcterms:created>
  <dcterms:modified xsi:type="dcterms:W3CDTF">2019-09-27T07:32:08Z</dcterms:modified>
</cp:coreProperties>
</file>