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9" r:id="rId3"/>
    <p:sldId id="301" r:id="rId4"/>
    <p:sldId id="290" r:id="rId5"/>
    <p:sldId id="280" r:id="rId6"/>
    <p:sldId id="304" r:id="rId7"/>
    <p:sldId id="302" r:id="rId8"/>
    <p:sldId id="303" r:id="rId9"/>
    <p:sldId id="294" r:id="rId10"/>
    <p:sldId id="286" r:id="rId11"/>
    <p:sldId id="30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A"/>
    <a:srgbClr val="FEFF99"/>
    <a:srgbClr val="CCFF9A"/>
    <a:srgbClr val="FF999A"/>
    <a:srgbClr val="FF99CB"/>
    <a:srgbClr val="9A99FF"/>
    <a:srgbClr val="CCFF66"/>
    <a:srgbClr val="FFFF99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0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16282AF-7B13-A4BB-FB27-6D4721F4E6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2CA605-682F-7222-4831-91117D7638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A4254-1504-48DE-9146-F352D126F344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93A43D-EA6A-C93C-AEEF-ADAFFAD02D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12CFF7-5D98-8B54-9594-D5B356944F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BB2DD-ED77-4BD1-BE6F-7C57D655E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473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5A27E-F3D6-4EE2-BFDA-9140750C1757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DE766-AD78-4E3A-BD70-C82071B7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4893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1685" y="1122363"/>
            <a:ext cx="7156315" cy="2387600"/>
          </a:xfrm>
        </p:spPr>
        <p:txBody>
          <a:bodyPr anchor="b"/>
          <a:lstStyle>
            <a:lvl1pPr algn="r">
              <a:defRPr sz="6000" b="1">
                <a:solidFill>
                  <a:srgbClr val="0070C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3602038"/>
            <a:ext cx="45720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7A5ECE-DF6B-C6D5-37B6-69AF30875AD2}"/>
              </a:ext>
            </a:extLst>
          </p:cNvPr>
          <p:cNvSpPr/>
          <p:nvPr userDrawn="1"/>
        </p:nvSpPr>
        <p:spPr>
          <a:xfrm>
            <a:off x="860275" y="0"/>
            <a:ext cx="168471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89246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39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510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980" y="240701"/>
            <a:ext cx="10515600" cy="84863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2EB7AB-2AF8-9F51-5C84-356D245E7C93}"/>
              </a:ext>
            </a:extLst>
          </p:cNvPr>
          <p:cNvSpPr/>
          <p:nvPr userDrawn="1"/>
        </p:nvSpPr>
        <p:spPr>
          <a:xfrm>
            <a:off x="626820" y="0"/>
            <a:ext cx="177336" cy="13300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7987E94-2156-B2FF-3671-14BC7026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510"/>
            <a:ext cx="10515600" cy="4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22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>
            <a:lvl1pPr algn="ctr">
              <a:defRPr b="1">
                <a:solidFill>
                  <a:srgbClr val="0070C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37981B-5CCF-C9A8-B336-5F9C7EF832E0}"/>
              </a:ext>
            </a:extLst>
          </p:cNvPr>
          <p:cNvSpPr/>
          <p:nvPr userDrawn="1"/>
        </p:nvSpPr>
        <p:spPr>
          <a:xfrm rot="5400000">
            <a:off x="6030988" y="1986346"/>
            <a:ext cx="130023" cy="434089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3062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2375"/>
            <a:ext cx="10515600" cy="1057662"/>
          </a:xfrm>
        </p:spPr>
        <p:txBody>
          <a:bodyPr anchor="b"/>
          <a:lstStyle>
            <a:lvl1pPr>
              <a:defRPr sz="6000" b="1">
                <a:solidFill>
                  <a:srgbClr val="0070C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820" y="1556426"/>
            <a:ext cx="10919912" cy="4902739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800">
                <a:solidFill>
                  <a:srgbClr val="002060"/>
                </a:solidFill>
              </a:defRPr>
            </a:lvl1pPr>
            <a:lvl2pPr marL="800100" indent="-342900">
              <a:buFont typeface="Wingdings" panose="05000000000000000000" pitchFamily="2" charset="2"/>
              <a:buChar char="Ø"/>
              <a:defRPr sz="2400">
                <a:solidFill>
                  <a:srgbClr val="002060"/>
                </a:solidFill>
              </a:defRPr>
            </a:lvl2pPr>
            <a:lvl3pPr marL="1200150" indent="-285750">
              <a:buFont typeface="Calibri" panose="020F0502020204030204" pitchFamily="34" charset="0"/>
              <a:buChar char="◦"/>
              <a:defRPr sz="2000">
                <a:solidFill>
                  <a:srgbClr val="002060"/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lvl="1"/>
            <a:r>
              <a:rPr lang="ko-KR" altLang="en-US" dirty="0"/>
              <a:t>마스터 텍스트 스타일</a:t>
            </a:r>
            <a:endParaRPr lang="en-US" altLang="ko-KR" dirty="0"/>
          </a:p>
          <a:p>
            <a:pPr lvl="2"/>
            <a:r>
              <a:rPr lang="ko-KR" altLang="en-US" dirty="0"/>
              <a:t>마스터 텍스트 스타일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711C4D-3133-4C3D-17C4-E334BCF495EF}"/>
              </a:ext>
            </a:extLst>
          </p:cNvPr>
          <p:cNvSpPr/>
          <p:nvPr userDrawn="1"/>
        </p:nvSpPr>
        <p:spPr>
          <a:xfrm>
            <a:off x="626820" y="0"/>
            <a:ext cx="177336" cy="13300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50393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1" y="365125"/>
            <a:ext cx="1109926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021" y="1825625"/>
            <a:ext cx="11099260" cy="46672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6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81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55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65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98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90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63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82B2D3-9D27-9406-E83B-32C488EBF98E}"/>
              </a:ext>
            </a:extLst>
          </p:cNvPr>
          <p:cNvCxnSpPr/>
          <p:nvPr userDrawn="1"/>
        </p:nvCxnSpPr>
        <p:spPr>
          <a:xfrm>
            <a:off x="0" y="216131"/>
            <a:ext cx="12192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3E153F-BD82-63B6-EE3E-CB4666C2D12D}"/>
              </a:ext>
            </a:extLst>
          </p:cNvPr>
          <p:cNvCxnSpPr/>
          <p:nvPr userDrawn="1"/>
        </p:nvCxnSpPr>
        <p:spPr>
          <a:xfrm>
            <a:off x="0" y="6644640"/>
            <a:ext cx="1219200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827705F-D5B9-B02C-DB43-4C25736D10BB}"/>
              </a:ext>
            </a:extLst>
          </p:cNvPr>
          <p:cNvCxnSpPr/>
          <p:nvPr userDrawn="1"/>
        </p:nvCxnSpPr>
        <p:spPr>
          <a:xfrm>
            <a:off x="210589" y="0"/>
            <a:ext cx="0" cy="68580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2C5DF8-0CBD-D5AF-C44F-24BF0E5EF7D6}"/>
              </a:ext>
            </a:extLst>
          </p:cNvPr>
          <p:cNvCxnSpPr/>
          <p:nvPr userDrawn="1"/>
        </p:nvCxnSpPr>
        <p:spPr>
          <a:xfrm>
            <a:off x="11929687" y="0"/>
            <a:ext cx="0" cy="68580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60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63" r:id="rId12"/>
    <p:sldLayoutId id="2147483685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26" Type="http://schemas.openxmlformats.org/officeDocument/2006/relationships/image" Target="../media/image136.png"/><Relationship Id="rId21" Type="http://schemas.openxmlformats.org/officeDocument/2006/relationships/image" Target="../media/image131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5" Type="http://schemas.openxmlformats.org/officeDocument/2006/relationships/image" Target="../media/image135.png"/><Relationship Id="rId2" Type="http://schemas.openxmlformats.org/officeDocument/2006/relationships/image" Target="../media/image7.png"/><Relationship Id="rId16" Type="http://schemas.openxmlformats.org/officeDocument/2006/relationships/image" Target="../media/image126.png"/><Relationship Id="rId20" Type="http://schemas.openxmlformats.org/officeDocument/2006/relationships/image" Target="../media/image130.png"/><Relationship Id="rId29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24" Type="http://schemas.openxmlformats.org/officeDocument/2006/relationships/image" Target="../media/image134.png"/><Relationship Id="rId32" Type="http://schemas.openxmlformats.org/officeDocument/2006/relationships/image" Target="../media/image142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23" Type="http://schemas.openxmlformats.org/officeDocument/2006/relationships/image" Target="../media/image133.png"/><Relationship Id="rId28" Type="http://schemas.openxmlformats.org/officeDocument/2006/relationships/image" Target="../media/image138.png"/><Relationship Id="rId10" Type="http://schemas.openxmlformats.org/officeDocument/2006/relationships/image" Target="../media/image120.png"/><Relationship Id="rId19" Type="http://schemas.openxmlformats.org/officeDocument/2006/relationships/image" Target="../media/image129.png"/><Relationship Id="rId31" Type="http://schemas.openxmlformats.org/officeDocument/2006/relationships/image" Target="../media/image141.png"/><Relationship Id="rId4" Type="http://schemas.openxmlformats.org/officeDocument/2006/relationships/image" Target="../media/image1140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Relationship Id="rId22" Type="http://schemas.openxmlformats.org/officeDocument/2006/relationships/image" Target="../media/image132.png"/><Relationship Id="rId27" Type="http://schemas.openxmlformats.org/officeDocument/2006/relationships/image" Target="../media/image137.png"/><Relationship Id="rId30" Type="http://schemas.openxmlformats.org/officeDocument/2006/relationships/image" Target="../media/image1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FD63A-CC7C-983E-9040-F93FE4094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1685" y="1600200"/>
            <a:ext cx="7156315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Blockchain </a:t>
            </a:r>
            <a:r>
              <a:rPr lang="ko-KR" altLang="en-US" sz="5400" dirty="0"/>
              <a:t>실습</a:t>
            </a:r>
            <a:r>
              <a:rPr lang="ko-KR" altLang="en-US" dirty="0"/>
              <a:t>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4DAE03-8BD4-238D-4CF9-2F3A4EC1A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454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339E7-9CBB-3D2F-0BBD-DCEB0011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466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7724-DDB0-74DD-8EE4-D6747EC0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31" y="368134"/>
            <a:ext cx="2566060" cy="423554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Test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EAF96-6319-8C41-2BE6-0A877420F3A2}"/>
              </a:ext>
            </a:extLst>
          </p:cNvPr>
          <p:cNvSpPr txBox="1"/>
          <p:nvPr/>
        </p:nvSpPr>
        <p:spPr>
          <a:xfrm>
            <a:off x="1000495" y="828089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결과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4338FF-2853-70FE-3B2D-7D27F2A19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961" y="1630878"/>
            <a:ext cx="4149861" cy="442553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16C2EC6-B47A-9294-AFFB-2EB72FC5EE81}"/>
              </a:ext>
            </a:extLst>
          </p:cNvPr>
          <p:cNvSpPr/>
          <p:nvPr/>
        </p:nvSpPr>
        <p:spPr>
          <a:xfrm>
            <a:off x="7763494" y="3657601"/>
            <a:ext cx="3330479" cy="1266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9050">
                <a:solidFill>
                  <a:srgbClr val="FF0000"/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D6A9F8-18C5-2635-5DCC-E6B03DF85357}"/>
              </a:ext>
            </a:extLst>
          </p:cNvPr>
          <p:cNvSpPr/>
          <p:nvPr/>
        </p:nvSpPr>
        <p:spPr>
          <a:xfrm>
            <a:off x="7763494" y="2173185"/>
            <a:ext cx="3330479" cy="1266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9050">
                <a:solidFill>
                  <a:srgbClr val="FF0000"/>
                </a:solidFill>
              </a:ln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87990-7C6E-EADB-5175-6C00D12452F9}"/>
              </a:ext>
            </a:extLst>
          </p:cNvPr>
          <p:cNvSpPr txBox="1"/>
          <p:nvPr/>
        </p:nvSpPr>
        <p:spPr>
          <a:xfrm>
            <a:off x="7271658" y="1190295"/>
            <a:ext cx="128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Merkle tree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12FB01D-40D2-0BEF-F62D-9E956F59E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495" y="2299855"/>
            <a:ext cx="4788146" cy="8572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83CD7D2-ABF6-C6D1-7C55-14D840A3AF6F}"/>
              </a:ext>
            </a:extLst>
          </p:cNvPr>
          <p:cNvSpPr txBox="1"/>
          <p:nvPr/>
        </p:nvSpPr>
        <p:spPr>
          <a:xfrm>
            <a:off x="1063831" y="1867188"/>
            <a:ext cx="126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Chain_valid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10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7724-DDB0-74DD-8EE4-D6747EC0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04" y="360217"/>
            <a:ext cx="2566060" cy="423554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3</a:t>
            </a:r>
            <a:r>
              <a:rPr lang="ko-KR" altLang="en-US" sz="2800" dirty="0"/>
              <a:t>주차 과제</a:t>
            </a:r>
            <a:endParaRPr lang="ko-KR" alt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4FF62A-61DD-8510-166B-E3F664B69BBC}"/>
              </a:ext>
            </a:extLst>
          </p:cNvPr>
          <p:cNvSpPr txBox="1"/>
          <p:nvPr/>
        </p:nvSpPr>
        <p:spPr>
          <a:xfrm>
            <a:off x="905493" y="1414557"/>
            <a:ext cx="4397614" cy="4190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 err="1"/>
              <a:t>Chain_is_valid</a:t>
            </a:r>
            <a:endParaRPr lang="en-US" altLang="ko-KR" sz="28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/>
              <a:t>노드 검증 함수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 err="1"/>
              <a:t>Hash_function</a:t>
            </a:r>
            <a:endParaRPr lang="en-US" altLang="ko-KR" sz="28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Hash</a:t>
            </a:r>
            <a:r>
              <a:rPr lang="ko-KR" altLang="en-US" sz="2400" dirty="0"/>
              <a:t>화 하는 함수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 err="1"/>
              <a:t>Create_merkle_tree_node</a:t>
            </a:r>
            <a:endParaRPr lang="en-US" altLang="ko-KR" sz="28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Merkle</a:t>
            </a:r>
            <a:r>
              <a:rPr lang="ko-KR" altLang="en-US" sz="2400" dirty="0"/>
              <a:t> </a:t>
            </a:r>
            <a:r>
              <a:rPr lang="en-US" altLang="ko-KR" sz="2400" dirty="0"/>
              <a:t>tree</a:t>
            </a:r>
            <a:r>
              <a:rPr lang="ko-KR" altLang="en-US" sz="2400" dirty="0"/>
              <a:t> 생성함수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1AA183-081F-CD31-5580-7AC994F190E4}"/>
              </a:ext>
            </a:extLst>
          </p:cNvPr>
          <p:cNvSpPr txBox="1"/>
          <p:nvPr/>
        </p:nvSpPr>
        <p:spPr>
          <a:xfrm>
            <a:off x="980704" y="817369"/>
            <a:ext cx="4728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Blockchain.py &amp; App.py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F7497-15D4-2F92-8ABE-295998EC323F}"/>
              </a:ext>
            </a:extLst>
          </p:cNvPr>
          <p:cNvSpPr txBox="1"/>
          <p:nvPr/>
        </p:nvSpPr>
        <p:spPr>
          <a:xfrm>
            <a:off x="5767449" y="1463700"/>
            <a:ext cx="5695085" cy="3327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 err="1"/>
              <a:t>Create_merkle_tree</a:t>
            </a:r>
            <a:endParaRPr lang="en-US" altLang="ko-KR" sz="28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Merkle tree </a:t>
            </a:r>
            <a:r>
              <a:rPr lang="ko-KR" altLang="en-US" sz="2400" dirty="0"/>
              <a:t>생성함수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Tx</a:t>
            </a:r>
            <a:r>
              <a:rPr lang="ko-KR" altLang="en-US" sz="2400" dirty="0"/>
              <a:t>가 </a:t>
            </a:r>
            <a:r>
              <a:rPr lang="en-US" altLang="ko-KR" sz="2400" dirty="0"/>
              <a:t>0</a:t>
            </a:r>
            <a:r>
              <a:rPr lang="ko-KR" altLang="en-US" sz="2400" dirty="0"/>
              <a:t>개일 때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Tx</a:t>
            </a:r>
            <a:r>
              <a:rPr lang="ko-KR" altLang="en-US" sz="2400" dirty="0"/>
              <a:t>가 </a:t>
            </a:r>
            <a:r>
              <a:rPr lang="en-US" altLang="ko-KR" sz="2400" dirty="0"/>
              <a:t>1</a:t>
            </a:r>
            <a:r>
              <a:rPr lang="ko-KR" altLang="en-US" sz="2400" dirty="0"/>
              <a:t>개이거나 제네시스 블록일 때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Tx</a:t>
            </a:r>
            <a:r>
              <a:rPr lang="ko-KR" altLang="en-US" sz="2400" dirty="0"/>
              <a:t>가 </a:t>
            </a:r>
            <a:r>
              <a:rPr lang="en-US" altLang="ko-KR" sz="2400" dirty="0"/>
              <a:t>2</a:t>
            </a:r>
            <a:r>
              <a:rPr lang="ko-KR" altLang="en-US" sz="2400" dirty="0"/>
              <a:t>개 이상일 때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161F1-2D2C-FFEE-2F2F-65E917E099F6}"/>
              </a:ext>
            </a:extLst>
          </p:cNvPr>
          <p:cNvSpPr txBox="1"/>
          <p:nvPr/>
        </p:nvSpPr>
        <p:spPr>
          <a:xfrm>
            <a:off x="5767449" y="4624853"/>
            <a:ext cx="6052234" cy="1232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/>
              <a:t>Consensus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b="1" dirty="0"/>
              <a:t>가장 긴 </a:t>
            </a:r>
            <a:r>
              <a:rPr lang="en-US" altLang="ko-KR" sz="2400" b="1" dirty="0"/>
              <a:t>chain</a:t>
            </a:r>
            <a:r>
              <a:rPr lang="ko-KR" altLang="en-US" sz="2400" b="1" dirty="0"/>
              <a:t>을 </a:t>
            </a:r>
            <a:r>
              <a:rPr lang="en-US" altLang="ko-KR" sz="2400" b="1" dirty="0"/>
              <a:t>broadcast </a:t>
            </a:r>
            <a:r>
              <a:rPr lang="ko-KR" altLang="en-US" sz="2400" b="1" dirty="0"/>
              <a:t>해주는 과정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58829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339E7-9CBB-3D2F-0BBD-DCEB0011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26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7724-DDB0-74DD-8EE4-D6747EC0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31" y="368134"/>
            <a:ext cx="2566060" cy="423554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consensus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EAF96-6319-8C41-2BE6-0A877420F3A2}"/>
              </a:ext>
            </a:extLst>
          </p:cNvPr>
          <p:cNvSpPr txBox="1"/>
          <p:nvPr/>
        </p:nvSpPr>
        <p:spPr>
          <a:xfrm>
            <a:off x="1000495" y="808297"/>
            <a:ext cx="5575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가장 긴 노드 찾은</a:t>
            </a:r>
            <a:r>
              <a:rPr lang="en-US" altLang="ko-KR" sz="3200" dirty="0"/>
              <a:t> </a:t>
            </a:r>
            <a:r>
              <a:rPr lang="ko-KR" altLang="en-US" sz="3200" dirty="0"/>
              <a:t>후 </a:t>
            </a:r>
            <a:r>
              <a:rPr lang="en-US" altLang="ko-KR" sz="3200" dirty="0"/>
              <a:t>broadcast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F538D-2261-DA88-4D44-92C723548421}"/>
              </a:ext>
            </a:extLst>
          </p:cNvPr>
          <p:cNvSpPr txBox="1"/>
          <p:nvPr/>
        </p:nvSpPr>
        <p:spPr>
          <a:xfrm>
            <a:off x="6390191" y="1739349"/>
            <a:ext cx="4801314" cy="337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현재 노드의 데이터를 변수에 저장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첫 번째 </a:t>
            </a:r>
            <a:r>
              <a:rPr lang="en-US" altLang="ko-KR" dirty="0"/>
              <a:t>for</a:t>
            </a:r>
            <a:r>
              <a:rPr lang="ko-KR" altLang="en-US" dirty="0"/>
              <a:t>문에서 전체 노드 순회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긴</a:t>
            </a:r>
            <a:r>
              <a:rPr lang="en-US" altLang="ko-KR" dirty="0"/>
              <a:t> chain</a:t>
            </a:r>
            <a:r>
              <a:rPr lang="ko-KR" altLang="en-US" dirty="0"/>
              <a:t>을 가진 노드의 </a:t>
            </a:r>
            <a:r>
              <a:rPr lang="en-US" altLang="ko-KR" dirty="0"/>
              <a:t>chain</a:t>
            </a:r>
            <a:r>
              <a:rPr lang="ko-KR" altLang="en-US" dirty="0"/>
              <a:t>으로 변경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마찬가지로 </a:t>
            </a:r>
            <a:r>
              <a:rPr lang="en-US" altLang="ko-KR" dirty="0" err="1"/>
              <a:t>tx</a:t>
            </a:r>
            <a:r>
              <a:rPr lang="ko-KR" altLang="en-US" dirty="0"/>
              <a:t>도 변경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New_longest_chain</a:t>
            </a:r>
            <a:r>
              <a:rPr lang="ko-KR" altLang="en-US" dirty="0"/>
              <a:t>의 값이 </a:t>
            </a:r>
            <a:r>
              <a:rPr lang="en-US" altLang="ko-KR" dirty="0"/>
              <a:t>none </a:t>
            </a:r>
            <a:r>
              <a:rPr lang="ko-KR" altLang="en-US" dirty="0"/>
              <a:t>이거나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값이 있지만 체인이 유효하지 않으면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chain</a:t>
            </a:r>
            <a:r>
              <a:rPr lang="ko-KR" altLang="en-US" dirty="0"/>
              <a:t>을 교체하지 않고 </a:t>
            </a:r>
            <a:r>
              <a:rPr lang="ko-KR" altLang="en-US" dirty="0" err="1"/>
              <a:t>아닐경우</a:t>
            </a:r>
            <a:r>
              <a:rPr lang="ko-KR" altLang="en-US" dirty="0"/>
              <a:t> 교체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B5E4AD-C6CC-5CB0-ED1C-0F5F713F1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95" y="1770482"/>
            <a:ext cx="5124841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3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339E7-9CBB-3D2F-0BBD-DCEB0011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Blockchain.py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57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7724-DDB0-74DD-8EE4-D6747EC0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31" y="368134"/>
            <a:ext cx="2566060" cy="423554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Merkle tree 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EAF96-6319-8C41-2BE6-0A877420F3A2}"/>
              </a:ext>
            </a:extLst>
          </p:cNvPr>
          <p:cNvSpPr txBox="1"/>
          <p:nvPr/>
        </p:nvSpPr>
        <p:spPr>
          <a:xfrm>
            <a:off x="1000495" y="808297"/>
            <a:ext cx="2141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Merkle</a:t>
            </a:r>
            <a:r>
              <a:rPr lang="ko-KR" altLang="en-US" sz="3200" dirty="0"/>
              <a:t> </a:t>
            </a:r>
            <a:r>
              <a:rPr lang="en-US" altLang="ko-KR" sz="3200" dirty="0"/>
              <a:t>tree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2">
                <a:extLst>
                  <a:ext uri="{FF2B5EF4-FFF2-40B4-BE49-F238E27FC236}">
                    <a16:creationId xmlns:a16="http://schemas.microsoft.com/office/drawing/2014/main" id="{2ACB5486-8CD5-1DB4-4CD1-83C607D3D30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6820" y="1556426"/>
                <a:ext cx="10919912" cy="4902739"/>
              </a:xfrm>
            </p:spPr>
            <p:txBody>
              <a:bodyPr/>
              <a:lstStyle/>
              <a:p>
                <a:r>
                  <a:rPr lang="ko-KR" altLang="en-US" dirty="0"/>
                  <a:t>마이너 노드는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Tx</m:t>
                    </m:r>
                  </m:oMath>
                </a14:m>
                <a:r>
                  <a:rPr lang="ko-KR" altLang="en-US" dirty="0"/>
                  <a:t>들을 모아 </a:t>
                </a:r>
                <a:r>
                  <a:rPr lang="en-US" altLang="ko-KR" dirty="0"/>
                  <a:t>Merkle Root </a:t>
                </a:r>
                <a:r>
                  <a:rPr lang="ko-KR" altLang="en-US" dirty="0"/>
                  <a:t>계산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블록의 첫 </a:t>
                </a:r>
                <a:r>
                  <a:rPr lang="en-US" altLang="ko-KR" dirty="0"/>
                  <a:t>Tx</a:t>
                </a:r>
                <a:r>
                  <a:rPr lang="ko-KR" altLang="en-US" dirty="0"/>
                  <a:t>은 자신에게 보상을 송금하는 </a:t>
                </a:r>
                <a:r>
                  <a:rPr lang="en-US" altLang="ko-KR" dirty="0"/>
                  <a:t>Coinbase Tx</a:t>
                </a:r>
              </a:p>
            </p:txBody>
          </p:sp>
        </mc:Choice>
        <mc:Fallback xmlns="">
          <p:sp>
            <p:nvSpPr>
              <p:cNvPr id="2" name="텍스트 개체 틀 2">
                <a:extLst>
                  <a:ext uri="{FF2B5EF4-FFF2-40B4-BE49-F238E27FC236}">
                    <a16:creationId xmlns:a16="http://schemas.microsoft.com/office/drawing/2014/main" id="{2ACB5486-8CD5-1DB4-4CD1-83C607D3D3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6820" y="1556426"/>
                <a:ext cx="10919912" cy="4902739"/>
              </a:xfrm>
              <a:blipFill>
                <a:blip r:embed="rId2"/>
                <a:stretch>
                  <a:fillRect l="-1005" t="-23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표 15">
            <a:extLst>
              <a:ext uri="{FF2B5EF4-FFF2-40B4-BE49-F238E27FC236}">
                <a16:creationId xmlns:a16="http://schemas.microsoft.com/office/drawing/2014/main" id="{837F31C1-0AD3-9E9F-A6CF-E25B9A6739E4}"/>
              </a:ext>
            </a:extLst>
          </p:cNvPr>
          <p:cNvGraphicFramePr/>
          <p:nvPr/>
        </p:nvGraphicFramePr>
        <p:xfrm>
          <a:off x="8628184" y="2316480"/>
          <a:ext cx="2936996" cy="2225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936996">
                  <a:extLst>
                    <a:ext uri="{9D8B030D-6E8A-4147-A177-3AD203B41FA5}">
                      <a16:colId xmlns:a16="http://schemas.microsoft.com/office/drawing/2014/main" val="47088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Version</a:t>
                      </a:r>
                      <a:endParaRPr lang="ko-KR" altLang="en-US" sz="14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27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Previous Block Header Hash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18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Merkle Root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3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Timestamp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62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Difficulty Target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29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Nonce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307621"/>
                  </a:ext>
                </a:extLst>
              </a:tr>
            </a:tbl>
          </a:graphicData>
        </a:graphic>
      </p:graphicFrame>
      <p:graphicFrame>
        <p:nvGraphicFramePr>
          <p:cNvPr id="7" name="표 16">
            <a:extLst>
              <a:ext uri="{FF2B5EF4-FFF2-40B4-BE49-F238E27FC236}">
                <a16:creationId xmlns:a16="http://schemas.microsoft.com/office/drawing/2014/main" id="{B10F10E1-AD11-FAF6-E010-839776A6E7DB}"/>
              </a:ext>
            </a:extLst>
          </p:cNvPr>
          <p:cNvGraphicFramePr/>
          <p:nvPr/>
        </p:nvGraphicFramePr>
        <p:xfrm>
          <a:off x="8628184" y="4657432"/>
          <a:ext cx="2936996" cy="1894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936996">
                  <a:extLst>
                    <a:ext uri="{9D8B030D-6E8A-4147-A177-3AD203B41FA5}">
                      <a16:colId xmlns:a16="http://schemas.microsoft.com/office/drawing/2014/main" val="3226283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Transaction count</a:t>
                      </a:r>
                      <a:endParaRPr lang="ko-KR" altLang="en-US" sz="1400" b="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406065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/>
                        <a:t>Coinbase transaction</a:t>
                      </a:r>
                      <a:endParaRPr lang="ko-KR" alt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968461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/>
                        <a:t>Transactions</a:t>
                      </a:r>
                      <a:endParaRPr lang="ko-KR" altLang="en-US" sz="1400" b="0" dirty="0"/>
                    </a:p>
                  </a:txBody>
                  <a:tcPr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0236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/>
                        <a:t>Witness</a:t>
                      </a:r>
                      <a:endParaRPr lang="ko-KR" altLang="en-US" sz="1400" b="0" dirty="0"/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9937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/>
                        <a:t>Witness</a:t>
                      </a:r>
                      <a:endParaRPr lang="ko-KR" altLang="en-US" sz="1400" b="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399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/>
                        <a:t>Witness</a:t>
                      </a:r>
                      <a:endParaRPr lang="ko-KR" altLang="en-US" sz="1400" b="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101227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4BC3189C-09A5-AFE3-3EAA-B2F6185D73D8}"/>
              </a:ext>
            </a:extLst>
          </p:cNvPr>
          <p:cNvGrpSpPr/>
          <p:nvPr/>
        </p:nvGrpSpPr>
        <p:grpSpPr>
          <a:xfrm>
            <a:off x="3008579" y="5204416"/>
            <a:ext cx="5275032" cy="1347856"/>
            <a:chOff x="3008579" y="5204416"/>
            <a:chExt cx="5275032" cy="13478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CC1BE6F4-B8AD-0457-7658-A7CE98DC7605}"/>
                    </a:ext>
                  </a:extLst>
                </p:cNvPr>
                <p:cNvSpPr/>
                <p:nvPr/>
              </p:nvSpPr>
              <p:spPr>
                <a:xfrm>
                  <a:off x="3652395" y="6235191"/>
                  <a:ext cx="407856" cy="305358"/>
                </a:xfrm>
                <a:prstGeom prst="roundRect">
                  <a:avLst/>
                </a:prstGeom>
                <a:solidFill>
                  <a:srgbClr val="BDD7EE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A6A1F386-0EAB-C558-C413-6C3CBF16AE60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2395" y="6235191"/>
                  <a:ext cx="407856" cy="305358"/>
                </a:xfrm>
                <a:prstGeom prst="roundRect">
                  <a:avLst/>
                </a:prstGeom>
                <a:blipFill>
                  <a:blip r:embed="rId4"/>
                  <a:stretch>
                    <a:fillRect l="-2899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2130F595-6D18-3A12-F5DD-D252A877065C}"/>
                    </a:ext>
                  </a:extLst>
                </p:cNvPr>
                <p:cNvSpPr/>
                <p:nvPr/>
              </p:nvSpPr>
              <p:spPr>
                <a:xfrm>
                  <a:off x="3008579" y="6246914"/>
                  <a:ext cx="407856" cy="305358"/>
                </a:xfrm>
                <a:prstGeom prst="roundRect">
                  <a:avLst/>
                </a:prstGeom>
                <a:solidFill>
                  <a:srgbClr val="BDD7EE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ko-KR" altLang="en-US" sz="16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74E97636-7874-D69B-D4AA-A42BF8883486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8579" y="6246914"/>
                  <a:ext cx="407856" cy="305358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사각형: 둥근 대각선 방향 모서리 11">
                  <a:extLst>
                    <a:ext uri="{FF2B5EF4-FFF2-40B4-BE49-F238E27FC236}">
                      <a16:creationId xmlns:a16="http://schemas.microsoft.com/office/drawing/2014/main" id="{35751077-95C5-12F1-87CA-B7C9152EE7A2}"/>
                    </a:ext>
                  </a:extLst>
                </p:cNvPr>
                <p:cNvSpPr/>
                <p:nvPr/>
              </p:nvSpPr>
              <p:spPr>
                <a:xfrm>
                  <a:off x="3206930" y="5715167"/>
                  <a:ext cx="643816" cy="305358"/>
                </a:xfrm>
                <a:prstGeom prst="round2DiagRect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사각형: 둥근 대각선 방향 모서리 20">
                  <a:extLst>
                    <a:ext uri="{FF2B5EF4-FFF2-40B4-BE49-F238E27FC236}">
                      <a16:creationId xmlns:a16="http://schemas.microsoft.com/office/drawing/2014/main" id="{5B031DFF-D02C-8D91-9254-0151298C273A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6930" y="5715167"/>
                  <a:ext cx="643816" cy="305358"/>
                </a:xfrm>
                <a:prstGeom prst="round2Diag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B19471CC-4583-2747-F7E2-B9D1563F1978}"/>
                    </a:ext>
                  </a:extLst>
                </p:cNvPr>
                <p:cNvSpPr/>
                <p:nvPr/>
              </p:nvSpPr>
              <p:spPr>
                <a:xfrm>
                  <a:off x="5050221" y="6235191"/>
                  <a:ext cx="407856" cy="305358"/>
                </a:xfrm>
                <a:prstGeom prst="roundRect">
                  <a:avLst/>
                </a:prstGeom>
                <a:solidFill>
                  <a:srgbClr val="BDD7EE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2DA585DE-9AD7-2D7C-0288-397E23BA3F7A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0221" y="6235191"/>
                  <a:ext cx="407856" cy="305358"/>
                </a:xfrm>
                <a:prstGeom prst="roundRect">
                  <a:avLst/>
                </a:prstGeom>
                <a:blipFill>
                  <a:blip r:embed="rId7"/>
                  <a:stretch>
                    <a:fillRect l="-1449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58119912-E217-0415-CD8B-B14D0DCB6247}"/>
                    </a:ext>
                  </a:extLst>
                </p:cNvPr>
                <p:cNvSpPr/>
                <p:nvPr/>
              </p:nvSpPr>
              <p:spPr>
                <a:xfrm>
                  <a:off x="4406405" y="6246914"/>
                  <a:ext cx="407856" cy="305358"/>
                </a:xfrm>
                <a:prstGeom prst="roundRect">
                  <a:avLst/>
                </a:prstGeom>
                <a:solidFill>
                  <a:srgbClr val="BDD7EE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08E6B7FB-50C2-8F8A-6E07-1468794F62D7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6405" y="6246914"/>
                  <a:ext cx="407856" cy="305358"/>
                </a:xfrm>
                <a:prstGeom prst="roundRect">
                  <a:avLst/>
                </a:prstGeom>
                <a:blipFill>
                  <a:blip r:embed="rId8"/>
                  <a:stretch>
                    <a:fillRect l="-2899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사각형: 둥근 대각선 방향 모서리 14">
                  <a:extLst>
                    <a:ext uri="{FF2B5EF4-FFF2-40B4-BE49-F238E27FC236}">
                      <a16:creationId xmlns:a16="http://schemas.microsoft.com/office/drawing/2014/main" id="{E51C21A5-0FE1-1324-698D-50E272337CD2}"/>
                    </a:ext>
                  </a:extLst>
                </p:cNvPr>
                <p:cNvSpPr/>
                <p:nvPr/>
              </p:nvSpPr>
              <p:spPr>
                <a:xfrm>
                  <a:off x="4610333" y="5715167"/>
                  <a:ext cx="643816" cy="305358"/>
                </a:xfrm>
                <a:prstGeom prst="round2DiagRect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사각형: 둥근 대각선 방향 모서리 26">
                  <a:extLst>
                    <a:ext uri="{FF2B5EF4-FFF2-40B4-BE49-F238E27FC236}">
                      <a16:creationId xmlns:a16="http://schemas.microsoft.com/office/drawing/2014/main" id="{3A5E6F2E-C507-F822-815F-13BA1654701B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0333" y="5715167"/>
                  <a:ext cx="643816" cy="305358"/>
                </a:xfrm>
                <a:prstGeom prst="round2Diag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사각형: 둥근 대각선 방향 모서리 15">
                  <a:extLst>
                    <a:ext uri="{FF2B5EF4-FFF2-40B4-BE49-F238E27FC236}">
                      <a16:creationId xmlns:a16="http://schemas.microsoft.com/office/drawing/2014/main" id="{AC7B1CDC-74C7-2A16-D4D1-68702EADFC88}"/>
                    </a:ext>
                  </a:extLst>
                </p:cNvPr>
                <p:cNvSpPr/>
                <p:nvPr/>
              </p:nvSpPr>
              <p:spPr>
                <a:xfrm>
                  <a:off x="3850746" y="5216139"/>
                  <a:ext cx="759587" cy="305358"/>
                </a:xfrm>
                <a:prstGeom prst="round2DiagRect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1234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사각형: 둥근 대각선 방향 모서리 27">
                  <a:extLst>
                    <a:ext uri="{FF2B5EF4-FFF2-40B4-BE49-F238E27FC236}">
                      <a16:creationId xmlns:a16="http://schemas.microsoft.com/office/drawing/2014/main" id="{E7634946-EC2E-E18B-4941-9BACB5F29386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746" y="5216139"/>
                  <a:ext cx="759587" cy="305358"/>
                </a:xfrm>
                <a:prstGeom prst="round2Diag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50271321-C70B-E76C-1F2E-D7466F0BB7E1}"/>
                </a:ext>
              </a:extLst>
            </p:cNvPr>
            <p:cNvCxnSpPr>
              <a:stCxn id="11" idx="0"/>
              <a:endCxn id="12" idx="1"/>
            </p:cNvCxnSpPr>
            <p:nvPr/>
          </p:nvCxnSpPr>
          <p:spPr>
            <a:xfrm rot="5400000" flipH="1" flipV="1">
              <a:off x="3257478" y="5975555"/>
              <a:ext cx="226389" cy="316331"/>
            </a:xfrm>
            <a:prstGeom prst="bentConnector3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AC5E2F4E-4982-D107-7195-F8787FF70D10}"/>
                </a:ext>
              </a:extLst>
            </p:cNvPr>
            <p:cNvCxnSpPr>
              <a:stCxn id="10" idx="0"/>
              <a:endCxn id="12" idx="1"/>
            </p:cNvCxnSpPr>
            <p:nvPr/>
          </p:nvCxnSpPr>
          <p:spPr>
            <a:xfrm rot="16200000" flipV="1">
              <a:off x="3585248" y="5964115"/>
              <a:ext cx="214666" cy="327485"/>
            </a:xfrm>
            <a:prstGeom prst="bentConnector3">
              <a:avLst>
                <a:gd name="adj1" fmla="val 46671"/>
              </a:avLst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6568E7DE-79D6-151E-2411-EDC77D24887A}"/>
                </a:ext>
              </a:extLst>
            </p:cNvPr>
            <p:cNvCxnSpPr>
              <a:stCxn id="14" idx="0"/>
              <a:endCxn id="15" idx="1"/>
            </p:cNvCxnSpPr>
            <p:nvPr/>
          </p:nvCxnSpPr>
          <p:spPr>
            <a:xfrm rot="5400000" flipH="1" flipV="1">
              <a:off x="4658093" y="5972766"/>
              <a:ext cx="226389" cy="321908"/>
            </a:xfrm>
            <a:prstGeom prst="bentConnector3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9B735155-EB0D-E622-3240-2BC337350EB1}"/>
                </a:ext>
              </a:extLst>
            </p:cNvPr>
            <p:cNvCxnSpPr>
              <a:stCxn id="13" idx="0"/>
              <a:endCxn id="15" idx="1"/>
            </p:cNvCxnSpPr>
            <p:nvPr/>
          </p:nvCxnSpPr>
          <p:spPr>
            <a:xfrm rot="16200000" flipV="1">
              <a:off x="4985862" y="5966904"/>
              <a:ext cx="214666" cy="321908"/>
            </a:xfrm>
            <a:prstGeom prst="bentConnector3">
              <a:avLst>
                <a:gd name="adj1" fmla="val 46672"/>
              </a:avLst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27112909-0272-D97C-FFB3-593582F60D78}"/>
                </a:ext>
              </a:extLst>
            </p:cNvPr>
            <p:cNvCxnSpPr>
              <a:stCxn id="12" idx="3"/>
              <a:endCxn id="16" idx="1"/>
            </p:cNvCxnSpPr>
            <p:nvPr/>
          </p:nvCxnSpPr>
          <p:spPr>
            <a:xfrm rot="5400000" flipH="1" flipV="1">
              <a:off x="3782854" y="5267481"/>
              <a:ext cx="193670" cy="701702"/>
            </a:xfrm>
            <a:prstGeom prst="bentConnector3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93B5D068-0179-A27D-0AC4-93A29A9CFF1D}"/>
                </a:ext>
              </a:extLst>
            </p:cNvPr>
            <p:cNvCxnSpPr>
              <a:stCxn id="15" idx="3"/>
              <a:endCxn id="16" idx="1"/>
            </p:cNvCxnSpPr>
            <p:nvPr/>
          </p:nvCxnSpPr>
          <p:spPr>
            <a:xfrm rot="16200000" flipV="1">
              <a:off x="4484556" y="5267481"/>
              <a:ext cx="193670" cy="701701"/>
            </a:xfrm>
            <a:prstGeom prst="bentConnector3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2B85117C-52E1-292D-9C47-EE01577B559E}"/>
                    </a:ext>
                  </a:extLst>
                </p:cNvPr>
                <p:cNvSpPr/>
                <p:nvPr/>
              </p:nvSpPr>
              <p:spPr>
                <a:xfrm>
                  <a:off x="6477929" y="6223468"/>
                  <a:ext cx="407856" cy="305358"/>
                </a:xfrm>
                <a:prstGeom prst="roundRect">
                  <a:avLst/>
                </a:prstGeom>
                <a:solidFill>
                  <a:srgbClr val="BDD7EE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사각형: 둥근 모서리 46">
                  <a:extLst>
                    <a:ext uri="{FF2B5EF4-FFF2-40B4-BE49-F238E27FC236}">
                      <a16:creationId xmlns:a16="http://schemas.microsoft.com/office/drawing/2014/main" id="{4E351F71-9D5D-7C37-4A10-84456F01D487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929" y="6223468"/>
                  <a:ext cx="407856" cy="305358"/>
                </a:xfrm>
                <a:prstGeom prst="roundRect">
                  <a:avLst/>
                </a:prstGeom>
                <a:blipFill>
                  <a:blip r:embed="rId11"/>
                  <a:stretch>
                    <a:fillRect l="-4348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368088E9-9B00-A0FB-A07B-18FC31E83F53}"/>
                    </a:ext>
                  </a:extLst>
                </p:cNvPr>
                <p:cNvSpPr/>
                <p:nvPr/>
              </p:nvSpPr>
              <p:spPr>
                <a:xfrm>
                  <a:off x="5834113" y="6235191"/>
                  <a:ext cx="407856" cy="305358"/>
                </a:xfrm>
                <a:prstGeom prst="roundRect">
                  <a:avLst/>
                </a:prstGeom>
                <a:solidFill>
                  <a:srgbClr val="BDD7EE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7DB2F376-36F3-9DD0-0990-62DB9B41AB01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4113" y="6235191"/>
                  <a:ext cx="407856" cy="305358"/>
                </a:xfrm>
                <a:prstGeom prst="roundRect">
                  <a:avLst/>
                </a:prstGeom>
                <a:blipFill>
                  <a:blip r:embed="rId12"/>
                  <a:stretch>
                    <a:fillRect l="-2899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사각형: 둥근 대각선 방향 모서리 24">
                  <a:extLst>
                    <a:ext uri="{FF2B5EF4-FFF2-40B4-BE49-F238E27FC236}">
                      <a16:creationId xmlns:a16="http://schemas.microsoft.com/office/drawing/2014/main" id="{FD93CFA7-C202-E658-7F29-BD1EECFACC87}"/>
                    </a:ext>
                  </a:extLst>
                </p:cNvPr>
                <p:cNvSpPr/>
                <p:nvPr/>
              </p:nvSpPr>
              <p:spPr>
                <a:xfrm>
                  <a:off x="6032464" y="5703444"/>
                  <a:ext cx="643816" cy="305358"/>
                </a:xfrm>
                <a:prstGeom prst="round2DiagRect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56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사각형: 둥근 대각선 방향 모서리 48">
                  <a:extLst>
                    <a:ext uri="{FF2B5EF4-FFF2-40B4-BE49-F238E27FC236}">
                      <a16:creationId xmlns:a16="http://schemas.microsoft.com/office/drawing/2014/main" id="{39A6CFAD-2C81-0097-E7AE-9CC6267FB05C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2464" y="5703444"/>
                  <a:ext cx="643816" cy="305358"/>
                </a:xfrm>
                <a:prstGeom prst="round2Diag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2B129B75-212A-66AB-A02A-AD2F6E8E8403}"/>
                    </a:ext>
                  </a:extLst>
                </p:cNvPr>
                <p:cNvSpPr/>
                <p:nvPr/>
              </p:nvSpPr>
              <p:spPr>
                <a:xfrm>
                  <a:off x="7875755" y="6223468"/>
                  <a:ext cx="407856" cy="305358"/>
                </a:xfrm>
                <a:prstGeom prst="roundRect">
                  <a:avLst/>
                </a:prstGeom>
                <a:solidFill>
                  <a:srgbClr val="BDD7EE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id="{65638104-4FE9-D8FF-7790-61329ED4030E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5755" y="6223468"/>
                  <a:ext cx="407856" cy="305358"/>
                </a:xfrm>
                <a:prstGeom prst="roundRect">
                  <a:avLst/>
                </a:prstGeom>
                <a:blipFill>
                  <a:blip r:embed="rId14"/>
                  <a:stretch>
                    <a:fillRect l="-2899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사각형: 둥근 모서리 26">
                  <a:extLst>
                    <a:ext uri="{FF2B5EF4-FFF2-40B4-BE49-F238E27FC236}">
                      <a16:creationId xmlns:a16="http://schemas.microsoft.com/office/drawing/2014/main" id="{D83340FB-EE84-208A-7BA6-4DDBB107311F}"/>
                    </a:ext>
                  </a:extLst>
                </p:cNvPr>
                <p:cNvSpPr/>
                <p:nvPr/>
              </p:nvSpPr>
              <p:spPr>
                <a:xfrm>
                  <a:off x="7231939" y="6235191"/>
                  <a:ext cx="407856" cy="305358"/>
                </a:xfrm>
                <a:prstGeom prst="roundRect">
                  <a:avLst/>
                </a:prstGeom>
                <a:solidFill>
                  <a:srgbClr val="BDD7EE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0AB620BB-AA2C-77F7-3F1B-3C5EC307ADC5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1939" y="6235191"/>
                  <a:ext cx="407856" cy="305358"/>
                </a:xfrm>
                <a:prstGeom prst="roundRect">
                  <a:avLst/>
                </a:prstGeom>
                <a:blipFill>
                  <a:blip r:embed="rId15"/>
                  <a:stretch>
                    <a:fillRect l="-2899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사각형: 둥근 대각선 방향 모서리 27">
                  <a:extLst>
                    <a:ext uri="{FF2B5EF4-FFF2-40B4-BE49-F238E27FC236}">
                      <a16:creationId xmlns:a16="http://schemas.microsoft.com/office/drawing/2014/main" id="{1E8363B3-7327-0D90-1E0F-06AC2D29A93C}"/>
                    </a:ext>
                  </a:extLst>
                </p:cNvPr>
                <p:cNvSpPr/>
                <p:nvPr/>
              </p:nvSpPr>
              <p:spPr>
                <a:xfrm>
                  <a:off x="7435867" y="5703444"/>
                  <a:ext cx="643816" cy="305358"/>
                </a:xfrm>
                <a:prstGeom prst="round2DiagRect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78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사각형: 둥근 대각선 방향 모서리 51">
                  <a:extLst>
                    <a:ext uri="{FF2B5EF4-FFF2-40B4-BE49-F238E27FC236}">
                      <a16:creationId xmlns:a16="http://schemas.microsoft.com/office/drawing/2014/main" id="{4B59AB60-A5DB-14FC-94DB-0800F8CF8630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5867" y="5703444"/>
                  <a:ext cx="643816" cy="305358"/>
                </a:xfrm>
                <a:prstGeom prst="round2Diag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사각형: 둥근 대각선 방향 모서리 28">
                  <a:extLst>
                    <a:ext uri="{FF2B5EF4-FFF2-40B4-BE49-F238E27FC236}">
                      <a16:creationId xmlns:a16="http://schemas.microsoft.com/office/drawing/2014/main" id="{9B90BF31-51E0-0261-5E09-F0E317EE2D26}"/>
                    </a:ext>
                  </a:extLst>
                </p:cNvPr>
                <p:cNvSpPr/>
                <p:nvPr/>
              </p:nvSpPr>
              <p:spPr>
                <a:xfrm>
                  <a:off x="6676280" y="5204416"/>
                  <a:ext cx="759587" cy="305358"/>
                </a:xfrm>
                <a:prstGeom prst="round2DiagRect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5678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사각형: 둥근 대각선 방향 모서리 52">
                  <a:extLst>
                    <a:ext uri="{FF2B5EF4-FFF2-40B4-BE49-F238E27FC236}">
                      <a16:creationId xmlns:a16="http://schemas.microsoft.com/office/drawing/2014/main" id="{90FFC521-A8F3-84AA-AD61-3BFB011AC2AD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6280" y="5204416"/>
                  <a:ext cx="759587" cy="305358"/>
                </a:xfrm>
                <a:prstGeom prst="round2Diag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8B23ABCE-FF9E-5A63-3CD5-4E19D649C75D}"/>
                </a:ext>
              </a:extLst>
            </p:cNvPr>
            <p:cNvCxnSpPr>
              <a:stCxn id="24" idx="0"/>
              <a:endCxn id="25" idx="1"/>
            </p:cNvCxnSpPr>
            <p:nvPr/>
          </p:nvCxnSpPr>
          <p:spPr>
            <a:xfrm rot="5400000" flipH="1" flipV="1">
              <a:off x="6083012" y="5963832"/>
              <a:ext cx="226389" cy="316331"/>
            </a:xfrm>
            <a:prstGeom prst="bentConnector3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B4BEB9BF-0D87-7C73-C448-1DFFDFDFA19D}"/>
                </a:ext>
              </a:extLst>
            </p:cNvPr>
            <p:cNvCxnSpPr>
              <a:stCxn id="23" idx="0"/>
              <a:endCxn id="25" idx="1"/>
            </p:cNvCxnSpPr>
            <p:nvPr/>
          </p:nvCxnSpPr>
          <p:spPr>
            <a:xfrm rot="16200000" flipV="1">
              <a:off x="6410782" y="5952392"/>
              <a:ext cx="214666" cy="327485"/>
            </a:xfrm>
            <a:prstGeom prst="bentConnector3">
              <a:avLst>
                <a:gd name="adj1" fmla="val 46671"/>
              </a:avLst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DB4801B5-E0F0-F6E8-CE67-20D7176C1DCD}"/>
                </a:ext>
              </a:extLst>
            </p:cNvPr>
            <p:cNvCxnSpPr>
              <a:stCxn id="27" idx="0"/>
              <a:endCxn id="28" idx="1"/>
            </p:cNvCxnSpPr>
            <p:nvPr/>
          </p:nvCxnSpPr>
          <p:spPr>
            <a:xfrm rot="5400000" flipH="1" flipV="1">
              <a:off x="7483627" y="5961043"/>
              <a:ext cx="226389" cy="321908"/>
            </a:xfrm>
            <a:prstGeom prst="bentConnector3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D8E537DB-3D86-0A92-1F90-14AD89239470}"/>
                </a:ext>
              </a:extLst>
            </p:cNvPr>
            <p:cNvCxnSpPr>
              <a:stCxn id="26" idx="0"/>
              <a:endCxn id="28" idx="1"/>
            </p:cNvCxnSpPr>
            <p:nvPr/>
          </p:nvCxnSpPr>
          <p:spPr>
            <a:xfrm rot="16200000" flipV="1">
              <a:off x="7811396" y="5955181"/>
              <a:ext cx="214666" cy="321908"/>
            </a:xfrm>
            <a:prstGeom prst="bentConnector3">
              <a:avLst>
                <a:gd name="adj1" fmla="val 46672"/>
              </a:avLst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A8A2378C-2A04-DF41-D04F-BD1EF91E2FFD}"/>
                </a:ext>
              </a:extLst>
            </p:cNvPr>
            <p:cNvCxnSpPr>
              <a:stCxn id="25" idx="3"/>
              <a:endCxn id="29" idx="1"/>
            </p:cNvCxnSpPr>
            <p:nvPr/>
          </p:nvCxnSpPr>
          <p:spPr>
            <a:xfrm rot="5400000" flipH="1" flipV="1">
              <a:off x="6608388" y="5255758"/>
              <a:ext cx="193670" cy="701702"/>
            </a:xfrm>
            <a:prstGeom prst="bentConnector3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1B9E70C7-20C3-BF92-D66E-50737B13BD2B}"/>
                </a:ext>
              </a:extLst>
            </p:cNvPr>
            <p:cNvCxnSpPr>
              <a:stCxn id="28" idx="3"/>
              <a:endCxn id="29" idx="1"/>
            </p:cNvCxnSpPr>
            <p:nvPr/>
          </p:nvCxnSpPr>
          <p:spPr>
            <a:xfrm rot="16200000" flipV="1">
              <a:off x="7310090" y="5255758"/>
              <a:ext cx="193670" cy="701701"/>
            </a:xfrm>
            <a:prstGeom prst="bentConnector3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024E995-D5A1-C247-2082-52549EBE8D55}"/>
              </a:ext>
            </a:extLst>
          </p:cNvPr>
          <p:cNvSpPr txBox="1"/>
          <p:nvPr/>
        </p:nvSpPr>
        <p:spPr>
          <a:xfrm>
            <a:off x="867369" y="6136934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Coinbase </a:t>
            </a:r>
            <a:r>
              <a:rPr lang="ko-KR" altLang="en-US" sz="1400" dirty="0"/>
              <a:t>입력부에는</a:t>
            </a:r>
            <a:endParaRPr lang="en-US" altLang="ko-KR" sz="1400" dirty="0"/>
          </a:p>
          <a:p>
            <a:pPr algn="ctr"/>
            <a:r>
              <a:rPr lang="ko-KR" altLang="en-US" sz="1400" dirty="0"/>
              <a:t>서명이 존재하지 않음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87B0C4D-9FE7-134D-810C-CAF1F49E912A}"/>
              </a:ext>
            </a:extLst>
          </p:cNvPr>
          <p:cNvCxnSpPr>
            <a:stCxn id="36" idx="3"/>
            <a:endCxn id="11" idx="1"/>
          </p:cNvCxnSpPr>
          <p:nvPr/>
        </p:nvCxnSpPr>
        <p:spPr>
          <a:xfrm>
            <a:off x="2748012" y="6398544"/>
            <a:ext cx="260567" cy="104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9D0ED9C-D983-61F3-5819-9A057876E3D7}"/>
              </a:ext>
            </a:extLst>
          </p:cNvPr>
          <p:cNvGrpSpPr/>
          <p:nvPr/>
        </p:nvGrpSpPr>
        <p:grpSpPr>
          <a:xfrm>
            <a:off x="3008579" y="2818530"/>
            <a:ext cx="5275032" cy="1870279"/>
            <a:chOff x="3008579" y="2818530"/>
            <a:chExt cx="5275032" cy="1870279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F08F8B64-16D0-F0A8-8FD4-4667DFAEF45B}"/>
                </a:ext>
              </a:extLst>
            </p:cNvPr>
            <p:cNvGrpSpPr/>
            <p:nvPr/>
          </p:nvGrpSpPr>
          <p:grpSpPr>
            <a:xfrm>
              <a:off x="3008579" y="3340953"/>
              <a:ext cx="5275032" cy="1347856"/>
              <a:chOff x="3008579" y="5204416"/>
              <a:chExt cx="5275032" cy="13478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id="{20DA3A2A-22CC-25EC-0B39-B2F850B1236A}"/>
                      </a:ext>
                    </a:extLst>
                  </p:cNvPr>
                  <p:cNvSpPr/>
                  <p:nvPr/>
                </p:nvSpPr>
                <p:spPr>
                  <a:xfrm>
                    <a:off x="3652395" y="6235191"/>
                    <a:ext cx="407856" cy="305358"/>
                  </a:xfrm>
                  <a:prstGeom prst="roundRect">
                    <a:avLst/>
                  </a:prstGeom>
                  <a:solidFill>
                    <a:srgbClr val="BDD7EE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𝑇𝑥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" name="사각형: 둥근 모서리 64">
                    <a:extLst>
                      <a:ext uri="{FF2B5EF4-FFF2-40B4-BE49-F238E27FC236}">
                        <a16:creationId xmlns:a16="http://schemas.microsoft.com/office/drawing/2014/main" id="{D0C11418-B6E9-7EE1-3A12-338D9985C71D}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2395" y="6235191"/>
                    <a:ext cx="407856" cy="305358"/>
                  </a:xfrm>
                  <a:prstGeom prst="roundRect">
                    <a:avLst/>
                  </a:prstGeom>
                  <a:blipFill>
                    <a:blip r:embed="rId18"/>
                    <a:stretch>
                      <a:fillRect l="-10145"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사각형: 둥근 모서리 43">
                    <a:extLst>
                      <a:ext uri="{FF2B5EF4-FFF2-40B4-BE49-F238E27FC236}">
                        <a16:creationId xmlns:a16="http://schemas.microsoft.com/office/drawing/2014/main" id="{1E900571-90AC-F6ED-8250-D561CA20521D}"/>
                      </a:ext>
                    </a:extLst>
                  </p:cNvPr>
                  <p:cNvSpPr/>
                  <p:nvPr/>
                </p:nvSpPr>
                <p:spPr>
                  <a:xfrm>
                    <a:off x="3008579" y="6246914"/>
                    <a:ext cx="407856" cy="305358"/>
                  </a:xfrm>
                  <a:prstGeom prst="roundRect">
                    <a:avLst/>
                  </a:prstGeom>
                  <a:solidFill>
                    <a:srgbClr val="BDD7EE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𝐶𝑥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사각형: 둥근 모서리 65">
                    <a:extLst>
                      <a:ext uri="{FF2B5EF4-FFF2-40B4-BE49-F238E27FC236}">
                        <a16:creationId xmlns:a16="http://schemas.microsoft.com/office/drawing/2014/main" id="{C0772D75-F702-792C-6CE0-C6A0625AF002}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8579" y="6246914"/>
                    <a:ext cx="407856" cy="305358"/>
                  </a:xfrm>
                  <a:prstGeom prst="roundRect">
                    <a:avLst/>
                  </a:prstGeom>
                  <a:blipFill>
                    <a:blip r:embed="rId19"/>
                    <a:stretch>
                      <a:fillRect l="-10294"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사각형: 둥근 대각선 방향 모서리 44">
                    <a:extLst>
                      <a:ext uri="{FF2B5EF4-FFF2-40B4-BE49-F238E27FC236}">
                        <a16:creationId xmlns:a16="http://schemas.microsoft.com/office/drawing/2014/main" id="{AF4EB265-D208-B66E-7053-C07606429FDD}"/>
                      </a:ext>
                    </a:extLst>
                  </p:cNvPr>
                  <p:cNvSpPr/>
                  <p:nvPr/>
                </p:nvSpPr>
                <p:spPr>
                  <a:xfrm>
                    <a:off x="3206930" y="5715167"/>
                    <a:ext cx="643816" cy="305358"/>
                  </a:xfrm>
                  <a:prstGeom prst="round2DiagRect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사각형: 둥근 대각선 방향 모서리 66">
                    <a:extLst>
                      <a:ext uri="{FF2B5EF4-FFF2-40B4-BE49-F238E27FC236}">
                        <a16:creationId xmlns:a16="http://schemas.microsoft.com/office/drawing/2014/main" id="{B272F699-8995-A402-1F40-9423A17C2378}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6930" y="5715167"/>
                    <a:ext cx="643816" cy="305358"/>
                  </a:xfrm>
                  <a:prstGeom prst="round2Diag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id="{CE22DEEF-5E68-C879-9BA5-7EDE37AD4B7B}"/>
                      </a:ext>
                    </a:extLst>
                  </p:cNvPr>
                  <p:cNvSpPr/>
                  <p:nvPr/>
                </p:nvSpPr>
                <p:spPr>
                  <a:xfrm>
                    <a:off x="5050221" y="6235191"/>
                    <a:ext cx="407856" cy="305358"/>
                  </a:xfrm>
                  <a:prstGeom prst="roundRect">
                    <a:avLst/>
                  </a:prstGeom>
                  <a:solidFill>
                    <a:srgbClr val="BDD7EE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𝑇𝑥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사각형: 둥근 모서리 67">
                    <a:extLst>
                      <a:ext uri="{FF2B5EF4-FFF2-40B4-BE49-F238E27FC236}">
                        <a16:creationId xmlns:a16="http://schemas.microsoft.com/office/drawing/2014/main" id="{A045DD4C-543E-97C0-2C3D-5974A5ECC259}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50221" y="6235191"/>
                    <a:ext cx="407856" cy="305358"/>
                  </a:xfrm>
                  <a:prstGeom prst="roundRect">
                    <a:avLst/>
                  </a:prstGeom>
                  <a:blipFill>
                    <a:blip r:embed="rId21"/>
                    <a:stretch>
                      <a:fillRect l="-10145"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사각형: 둥근 모서리 46">
                    <a:extLst>
                      <a:ext uri="{FF2B5EF4-FFF2-40B4-BE49-F238E27FC236}">
                        <a16:creationId xmlns:a16="http://schemas.microsoft.com/office/drawing/2014/main" id="{CDCA1D61-A3B0-FA93-E80C-74C1D3BF3CD1}"/>
                      </a:ext>
                    </a:extLst>
                  </p:cNvPr>
                  <p:cNvSpPr/>
                  <p:nvPr/>
                </p:nvSpPr>
                <p:spPr>
                  <a:xfrm>
                    <a:off x="4406405" y="6246914"/>
                    <a:ext cx="407856" cy="305358"/>
                  </a:xfrm>
                  <a:prstGeom prst="roundRect">
                    <a:avLst/>
                  </a:prstGeom>
                  <a:solidFill>
                    <a:srgbClr val="BDD7EE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𝑇𝑥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사각형: 둥근 모서리 68">
                    <a:extLst>
                      <a:ext uri="{FF2B5EF4-FFF2-40B4-BE49-F238E27FC236}">
                        <a16:creationId xmlns:a16="http://schemas.microsoft.com/office/drawing/2014/main" id="{409B054F-AC59-5B87-DFEE-98F15D534539}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6405" y="6246914"/>
                    <a:ext cx="407856" cy="305358"/>
                  </a:xfrm>
                  <a:prstGeom prst="roundRect">
                    <a:avLst/>
                  </a:prstGeom>
                  <a:blipFill>
                    <a:blip r:embed="rId22"/>
                    <a:stretch>
                      <a:fillRect l="-10145"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사각형: 둥근 대각선 방향 모서리 47">
                    <a:extLst>
                      <a:ext uri="{FF2B5EF4-FFF2-40B4-BE49-F238E27FC236}">
                        <a16:creationId xmlns:a16="http://schemas.microsoft.com/office/drawing/2014/main" id="{57A4F86C-2326-1B3D-8BA4-AB2DA9DB6F79}"/>
                      </a:ext>
                    </a:extLst>
                  </p:cNvPr>
                  <p:cNvSpPr/>
                  <p:nvPr/>
                </p:nvSpPr>
                <p:spPr>
                  <a:xfrm>
                    <a:off x="4610333" y="5715167"/>
                    <a:ext cx="643816" cy="305358"/>
                  </a:xfrm>
                  <a:prstGeom prst="round2DiagRect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사각형: 둥근 대각선 방향 모서리 69">
                    <a:extLst>
                      <a:ext uri="{FF2B5EF4-FFF2-40B4-BE49-F238E27FC236}">
                        <a16:creationId xmlns:a16="http://schemas.microsoft.com/office/drawing/2014/main" id="{3BDC5B81-1E36-FD4F-A8DC-32B1D292D2A1}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0333" y="5715167"/>
                    <a:ext cx="643816" cy="305358"/>
                  </a:xfrm>
                  <a:prstGeom prst="round2Diag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사각형: 둥근 대각선 방향 모서리 48">
                    <a:extLst>
                      <a:ext uri="{FF2B5EF4-FFF2-40B4-BE49-F238E27FC236}">
                        <a16:creationId xmlns:a16="http://schemas.microsoft.com/office/drawing/2014/main" id="{9E13236A-33AF-E8E0-9131-137CC63EBABB}"/>
                      </a:ext>
                    </a:extLst>
                  </p:cNvPr>
                  <p:cNvSpPr/>
                  <p:nvPr/>
                </p:nvSpPr>
                <p:spPr>
                  <a:xfrm>
                    <a:off x="3850746" y="5216139"/>
                    <a:ext cx="759587" cy="305358"/>
                  </a:xfrm>
                  <a:prstGeom prst="round2DiagRect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1234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사각형: 둥근 대각선 방향 모서리 70">
                    <a:extLst>
                      <a:ext uri="{FF2B5EF4-FFF2-40B4-BE49-F238E27FC236}">
                        <a16:creationId xmlns:a16="http://schemas.microsoft.com/office/drawing/2014/main" id="{81A79511-3687-8FAD-4347-233E701F2AAE}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0746" y="5216139"/>
                    <a:ext cx="759587" cy="305358"/>
                  </a:xfrm>
                  <a:prstGeom prst="round2Diag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연결선: 꺾임 49">
                <a:extLst>
                  <a:ext uri="{FF2B5EF4-FFF2-40B4-BE49-F238E27FC236}">
                    <a16:creationId xmlns:a16="http://schemas.microsoft.com/office/drawing/2014/main" id="{8E18B6FF-2771-E1D4-4DE3-88AD87F8B537}"/>
                  </a:ext>
                </a:extLst>
              </p:cNvPr>
              <p:cNvCxnSpPr>
                <a:stCxn id="44" idx="0"/>
                <a:endCxn id="45" idx="1"/>
              </p:cNvCxnSpPr>
              <p:nvPr/>
            </p:nvCxnSpPr>
            <p:spPr>
              <a:xfrm rot="5400000" flipH="1" flipV="1">
                <a:off x="3257478" y="5975555"/>
                <a:ext cx="226389" cy="316331"/>
              </a:xfrm>
              <a:prstGeom prst="bentConnector3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연결선: 꺾임 50">
                <a:extLst>
                  <a:ext uri="{FF2B5EF4-FFF2-40B4-BE49-F238E27FC236}">
                    <a16:creationId xmlns:a16="http://schemas.microsoft.com/office/drawing/2014/main" id="{0EB370AC-9A43-4CEF-66CA-43B4C6A45EAB}"/>
                  </a:ext>
                </a:extLst>
              </p:cNvPr>
              <p:cNvCxnSpPr>
                <a:stCxn id="43" idx="0"/>
                <a:endCxn id="45" idx="1"/>
              </p:cNvCxnSpPr>
              <p:nvPr/>
            </p:nvCxnSpPr>
            <p:spPr>
              <a:xfrm rot="16200000" flipV="1">
                <a:off x="3585248" y="5964115"/>
                <a:ext cx="214666" cy="327485"/>
              </a:xfrm>
              <a:prstGeom prst="bentConnector3">
                <a:avLst>
                  <a:gd name="adj1" fmla="val 46671"/>
                </a:avLst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연결선: 꺾임 51">
                <a:extLst>
                  <a:ext uri="{FF2B5EF4-FFF2-40B4-BE49-F238E27FC236}">
                    <a16:creationId xmlns:a16="http://schemas.microsoft.com/office/drawing/2014/main" id="{C7EF9E5E-F42E-B8A5-5318-1C1429E07C7A}"/>
                  </a:ext>
                </a:extLst>
              </p:cNvPr>
              <p:cNvCxnSpPr>
                <a:stCxn id="47" idx="0"/>
                <a:endCxn id="48" idx="1"/>
              </p:cNvCxnSpPr>
              <p:nvPr/>
            </p:nvCxnSpPr>
            <p:spPr>
              <a:xfrm rot="5400000" flipH="1" flipV="1">
                <a:off x="4658093" y="5972766"/>
                <a:ext cx="226389" cy="321908"/>
              </a:xfrm>
              <a:prstGeom prst="bentConnector3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연결선: 꺾임 52">
                <a:extLst>
                  <a:ext uri="{FF2B5EF4-FFF2-40B4-BE49-F238E27FC236}">
                    <a16:creationId xmlns:a16="http://schemas.microsoft.com/office/drawing/2014/main" id="{66CC98F5-91EC-CF75-FD61-3ADA11B0D361}"/>
                  </a:ext>
                </a:extLst>
              </p:cNvPr>
              <p:cNvCxnSpPr>
                <a:stCxn id="46" idx="0"/>
                <a:endCxn id="48" idx="1"/>
              </p:cNvCxnSpPr>
              <p:nvPr/>
            </p:nvCxnSpPr>
            <p:spPr>
              <a:xfrm rot="16200000" flipV="1">
                <a:off x="4985862" y="5966904"/>
                <a:ext cx="214666" cy="321908"/>
              </a:xfrm>
              <a:prstGeom prst="bentConnector3">
                <a:avLst>
                  <a:gd name="adj1" fmla="val 46672"/>
                </a:avLst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연결선: 꺾임 53">
                <a:extLst>
                  <a:ext uri="{FF2B5EF4-FFF2-40B4-BE49-F238E27FC236}">
                    <a16:creationId xmlns:a16="http://schemas.microsoft.com/office/drawing/2014/main" id="{0E3B5F76-9848-886C-05E7-A155E0BEC03E}"/>
                  </a:ext>
                </a:extLst>
              </p:cNvPr>
              <p:cNvCxnSpPr>
                <a:stCxn id="45" idx="3"/>
                <a:endCxn id="49" idx="1"/>
              </p:cNvCxnSpPr>
              <p:nvPr/>
            </p:nvCxnSpPr>
            <p:spPr>
              <a:xfrm rot="5400000" flipH="1" flipV="1">
                <a:off x="3782854" y="5267481"/>
                <a:ext cx="193670" cy="701702"/>
              </a:xfrm>
              <a:prstGeom prst="bentConnector3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연결선: 꺾임 54">
                <a:extLst>
                  <a:ext uri="{FF2B5EF4-FFF2-40B4-BE49-F238E27FC236}">
                    <a16:creationId xmlns:a16="http://schemas.microsoft.com/office/drawing/2014/main" id="{14FFE64C-1E98-6CEB-60AF-EB952FE3CD00}"/>
                  </a:ext>
                </a:extLst>
              </p:cNvPr>
              <p:cNvCxnSpPr>
                <a:stCxn id="48" idx="3"/>
                <a:endCxn id="49" idx="1"/>
              </p:cNvCxnSpPr>
              <p:nvPr/>
            </p:nvCxnSpPr>
            <p:spPr>
              <a:xfrm rot="16200000" flipV="1">
                <a:off x="4484556" y="5267481"/>
                <a:ext cx="193670" cy="701701"/>
              </a:xfrm>
              <a:prstGeom prst="bentConnector3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사각형: 둥근 모서리 55">
                    <a:extLst>
                      <a:ext uri="{FF2B5EF4-FFF2-40B4-BE49-F238E27FC236}">
                        <a16:creationId xmlns:a16="http://schemas.microsoft.com/office/drawing/2014/main" id="{4F0FC891-FB49-90F1-3881-FBB609B6FEEF}"/>
                      </a:ext>
                    </a:extLst>
                  </p:cNvPr>
                  <p:cNvSpPr/>
                  <p:nvPr/>
                </p:nvSpPr>
                <p:spPr>
                  <a:xfrm>
                    <a:off x="6477929" y="6223468"/>
                    <a:ext cx="407856" cy="305358"/>
                  </a:xfrm>
                  <a:prstGeom prst="roundRect">
                    <a:avLst/>
                  </a:prstGeom>
                  <a:solidFill>
                    <a:srgbClr val="BDD7EE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𝑇𝑥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8" name="사각형: 둥근 모서리 77">
                    <a:extLst>
                      <a:ext uri="{FF2B5EF4-FFF2-40B4-BE49-F238E27FC236}">
                        <a16:creationId xmlns:a16="http://schemas.microsoft.com/office/drawing/2014/main" id="{B5CE368C-0798-4C04-4234-63DCAFC2086F}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7929" y="6223468"/>
                    <a:ext cx="407856" cy="305358"/>
                  </a:xfrm>
                  <a:prstGeom prst="roundRect">
                    <a:avLst/>
                  </a:prstGeom>
                  <a:blipFill>
                    <a:blip r:embed="rId25"/>
                    <a:stretch>
                      <a:fillRect l="-10145"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사각형: 둥근 모서리 56">
                    <a:extLst>
                      <a:ext uri="{FF2B5EF4-FFF2-40B4-BE49-F238E27FC236}">
                        <a16:creationId xmlns:a16="http://schemas.microsoft.com/office/drawing/2014/main" id="{74BEB301-2A5A-198F-A234-6DBDA42EC912}"/>
                      </a:ext>
                    </a:extLst>
                  </p:cNvPr>
                  <p:cNvSpPr/>
                  <p:nvPr/>
                </p:nvSpPr>
                <p:spPr>
                  <a:xfrm>
                    <a:off x="5834113" y="6235191"/>
                    <a:ext cx="407856" cy="305358"/>
                  </a:xfrm>
                  <a:prstGeom prst="roundRect">
                    <a:avLst/>
                  </a:prstGeom>
                  <a:solidFill>
                    <a:srgbClr val="BDD7EE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𝑇𝑥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사각형: 둥근 모서리 78">
                    <a:extLst>
                      <a:ext uri="{FF2B5EF4-FFF2-40B4-BE49-F238E27FC236}">
                        <a16:creationId xmlns:a16="http://schemas.microsoft.com/office/drawing/2014/main" id="{54BA8D6F-1C4B-1FF5-9FDF-83CF12DE0D48}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34113" y="6235191"/>
                    <a:ext cx="407856" cy="305358"/>
                  </a:xfrm>
                  <a:prstGeom prst="roundRect">
                    <a:avLst/>
                  </a:prstGeom>
                  <a:blipFill>
                    <a:blip r:embed="rId26"/>
                    <a:stretch>
                      <a:fillRect l="-10145" b="-1923"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사각형: 둥근 대각선 방향 모서리 57">
                    <a:extLst>
                      <a:ext uri="{FF2B5EF4-FFF2-40B4-BE49-F238E27FC236}">
                        <a16:creationId xmlns:a16="http://schemas.microsoft.com/office/drawing/2014/main" id="{2929E0EE-C2B8-3869-3CD3-D1AEA83012F9}"/>
                      </a:ext>
                    </a:extLst>
                  </p:cNvPr>
                  <p:cNvSpPr/>
                  <p:nvPr/>
                </p:nvSpPr>
                <p:spPr>
                  <a:xfrm>
                    <a:off x="6032464" y="5703444"/>
                    <a:ext cx="643816" cy="305358"/>
                  </a:xfrm>
                  <a:prstGeom prst="round2DiagRect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56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사각형: 둥근 대각선 방향 모서리 79">
                    <a:extLst>
                      <a:ext uri="{FF2B5EF4-FFF2-40B4-BE49-F238E27FC236}">
                        <a16:creationId xmlns:a16="http://schemas.microsoft.com/office/drawing/2014/main" id="{E6C4D9C2-49A4-ED6A-A4C4-D115E85F030E}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2464" y="5703444"/>
                    <a:ext cx="643816" cy="305358"/>
                  </a:xfrm>
                  <a:prstGeom prst="round2Diag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사각형: 둥근 모서리 58">
                    <a:extLst>
                      <a:ext uri="{FF2B5EF4-FFF2-40B4-BE49-F238E27FC236}">
                        <a16:creationId xmlns:a16="http://schemas.microsoft.com/office/drawing/2014/main" id="{533E659F-D2B5-CA83-A7FE-728D4428AACA}"/>
                      </a:ext>
                    </a:extLst>
                  </p:cNvPr>
                  <p:cNvSpPr/>
                  <p:nvPr/>
                </p:nvSpPr>
                <p:spPr>
                  <a:xfrm>
                    <a:off x="7875755" y="6223468"/>
                    <a:ext cx="407856" cy="305358"/>
                  </a:xfrm>
                  <a:prstGeom prst="roundRect">
                    <a:avLst/>
                  </a:prstGeom>
                  <a:solidFill>
                    <a:srgbClr val="BDD7EE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𝑇𝑥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사각형: 둥근 모서리 80">
                    <a:extLst>
                      <a:ext uri="{FF2B5EF4-FFF2-40B4-BE49-F238E27FC236}">
                        <a16:creationId xmlns:a16="http://schemas.microsoft.com/office/drawing/2014/main" id="{32CFA64E-9934-8B0D-FF7E-A270FF87CAB2}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5755" y="6223468"/>
                    <a:ext cx="407856" cy="305358"/>
                  </a:xfrm>
                  <a:prstGeom prst="roundRect">
                    <a:avLst/>
                  </a:prstGeom>
                  <a:blipFill>
                    <a:blip r:embed="rId28"/>
                    <a:stretch>
                      <a:fillRect l="-10145"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사각형: 둥근 모서리 59">
                    <a:extLst>
                      <a:ext uri="{FF2B5EF4-FFF2-40B4-BE49-F238E27FC236}">
                        <a16:creationId xmlns:a16="http://schemas.microsoft.com/office/drawing/2014/main" id="{912195D0-90AF-9E9A-FFDE-3CC4D0E90EF9}"/>
                      </a:ext>
                    </a:extLst>
                  </p:cNvPr>
                  <p:cNvSpPr/>
                  <p:nvPr/>
                </p:nvSpPr>
                <p:spPr>
                  <a:xfrm>
                    <a:off x="7231939" y="6235191"/>
                    <a:ext cx="407856" cy="305358"/>
                  </a:xfrm>
                  <a:prstGeom prst="roundRect">
                    <a:avLst/>
                  </a:prstGeom>
                  <a:solidFill>
                    <a:srgbClr val="BDD7EE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𝑇𝑥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사각형: 둥근 모서리 81">
                    <a:extLst>
                      <a:ext uri="{FF2B5EF4-FFF2-40B4-BE49-F238E27FC236}">
                        <a16:creationId xmlns:a16="http://schemas.microsoft.com/office/drawing/2014/main" id="{BCBE35BD-2E1D-FA80-24AE-531EB34BE70E}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1939" y="6235191"/>
                    <a:ext cx="407856" cy="305358"/>
                  </a:xfrm>
                  <a:prstGeom prst="roundRect">
                    <a:avLst/>
                  </a:prstGeom>
                  <a:blipFill>
                    <a:blip r:embed="rId29"/>
                    <a:stretch>
                      <a:fillRect l="-10145"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사각형: 둥근 대각선 방향 모서리 60">
                    <a:extLst>
                      <a:ext uri="{FF2B5EF4-FFF2-40B4-BE49-F238E27FC236}">
                        <a16:creationId xmlns:a16="http://schemas.microsoft.com/office/drawing/2014/main" id="{D52536D8-7512-5114-93DC-960F041C884C}"/>
                      </a:ext>
                    </a:extLst>
                  </p:cNvPr>
                  <p:cNvSpPr/>
                  <p:nvPr/>
                </p:nvSpPr>
                <p:spPr>
                  <a:xfrm>
                    <a:off x="7435867" y="5703444"/>
                    <a:ext cx="643816" cy="305358"/>
                  </a:xfrm>
                  <a:prstGeom prst="round2DiagRect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78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사각형: 둥근 대각선 방향 모서리 82">
                    <a:extLst>
                      <a:ext uri="{FF2B5EF4-FFF2-40B4-BE49-F238E27FC236}">
                        <a16:creationId xmlns:a16="http://schemas.microsoft.com/office/drawing/2014/main" id="{D7C127D3-EEE0-940E-EE37-F42AE91C701D}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35867" y="5703444"/>
                    <a:ext cx="643816" cy="305358"/>
                  </a:xfrm>
                  <a:prstGeom prst="round2Diag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사각형: 둥근 대각선 방향 모서리 61">
                    <a:extLst>
                      <a:ext uri="{FF2B5EF4-FFF2-40B4-BE49-F238E27FC236}">
                        <a16:creationId xmlns:a16="http://schemas.microsoft.com/office/drawing/2014/main" id="{3B11F824-5435-AD82-F2D0-9595C2A4411B}"/>
                      </a:ext>
                    </a:extLst>
                  </p:cNvPr>
                  <p:cNvSpPr/>
                  <p:nvPr/>
                </p:nvSpPr>
                <p:spPr>
                  <a:xfrm>
                    <a:off x="6676280" y="5204416"/>
                    <a:ext cx="759587" cy="305358"/>
                  </a:xfrm>
                  <a:prstGeom prst="round2DiagRect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5678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사각형: 둥근 대각선 방향 모서리 83">
                    <a:extLst>
                      <a:ext uri="{FF2B5EF4-FFF2-40B4-BE49-F238E27FC236}">
                        <a16:creationId xmlns:a16="http://schemas.microsoft.com/office/drawing/2014/main" id="{B940B64A-9367-EA91-62B9-23CE46EF3237}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6280" y="5204416"/>
                    <a:ext cx="759587" cy="305358"/>
                  </a:xfrm>
                  <a:prstGeom prst="round2DiagRect">
                    <a:avLst/>
                  </a:prstGeom>
                  <a:blipFill>
                    <a:blip r:embed="rId31"/>
                    <a:stretch>
                      <a:fillRect b="-1923"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연결선: 꺾임 62">
                <a:extLst>
                  <a:ext uri="{FF2B5EF4-FFF2-40B4-BE49-F238E27FC236}">
                    <a16:creationId xmlns:a16="http://schemas.microsoft.com/office/drawing/2014/main" id="{5E90B084-DF03-52B2-E60E-1B6179F1DEC2}"/>
                  </a:ext>
                </a:extLst>
              </p:cNvPr>
              <p:cNvCxnSpPr>
                <a:stCxn id="57" idx="0"/>
                <a:endCxn id="58" idx="1"/>
              </p:cNvCxnSpPr>
              <p:nvPr/>
            </p:nvCxnSpPr>
            <p:spPr>
              <a:xfrm rot="5400000" flipH="1" flipV="1">
                <a:off x="6083012" y="5963832"/>
                <a:ext cx="226389" cy="316331"/>
              </a:xfrm>
              <a:prstGeom prst="bentConnector3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연결선: 꺾임 63">
                <a:extLst>
                  <a:ext uri="{FF2B5EF4-FFF2-40B4-BE49-F238E27FC236}">
                    <a16:creationId xmlns:a16="http://schemas.microsoft.com/office/drawing/2014/main" id="{0CEEDB4B-B5D2-D98A-C41D-A35C16A0578B}"/>
                  </a:ext>
                </a:extLst>
              </p:cNvPr>
              <p:cNvCxnSpPr>
                <a:stCxn id="56" idx="0"/>
                <a:endCxn id="58" idx="1"/>
              </p:cNvCxnSpPr>
              <p:nvPr/>
            </p:nvCxnSpPr>
            <p:spPr>
              <a:xfrm rot="16200000" flipV="1">
                <a:off x="6410782" y="5952392"/>
                <a:ext cx="214666" cy="327485"/>
              </a:xfrm>
              <a:prstGeom prst="bentConnector3">
                <a:avLst>
                  <a:gd name="adj1" fmla="val 46671"/>
                </a:avLst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연결선: 꺾임 64">
                <a:extLst>
                  <a:ext uri="{FF2B5EF4-FFF2-40B4-BE49-F238E27FC236}">
                    <a16:creationId xmlns:a16="http://schemas.microsoft.com/office/drawing/2014/main" id="{1309D112-51E0-E795-2159-716B761FA243}"/>
                  </a:ext>
                </a:extLst>
              </p:cNvPr>
              <p:cNvCxnSpPr>
                <a:stCxn id="60" idx="0"/>
                <a:endCxn id="61" idx="1"/>
              </p:cNvCxnSpPr>
              <p:nvPr/>
            </p:nvCxnSpPr>
            <p:spPr>
              <a:xfrm rot="5400000" flipH="1" flipV="1">
                <a:off x="7483627" y="5961043"/>
                <a:ext cx="226389" cy="321908"/>
              </a:xfrm>
              <a:prstGeom prst="bentConnector3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연결선: 꺾임 65">
                <a:extLst>
                  <a:ext uri="{FF2B5EF4-FFF2-40B4-BE49-F238E27FC236}">
                    <a16:creationId xmlns:a16="http://schemas.microsoft.com/office/drawing/2014/main" id="{EE06A84B-FBBE-50B0-7DF2-FF1C9B142104}"/>
                  </a:ext>
                </a:extLst>
              </p:cNvPr>
              <p:cNvCxnSpPr>
                <a:stCxn id="59" idx="0"/>
                <a:endCxn id="61" idx="1"/>
              </p:cNvCxnSpPr>
              <p:nvPr/>
            </p:nvCxnSpPr>
            <p:spPr>
              <a:xfrm rot="16200000" flipV="1">
                <a:off x="7811396" y="5955181"/>
                <a:ext cx="214666" cy="321908"/>
              </a:xfrm>
              <a:prstGeom prst="bentConnector3">
                <a:avLst>
                  <a:gd name="adj1" fmla="val 46672"/>
                </a:avLst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연결선: 꺾임 66">
                <a:extLst>
                  <a:ext uri="{FF2B5EF4-FFF2-40B4-BE49-F238E27FC236}">
                    <a16:creationId xmlns:a16="http://schemas.microsoft.com/office/drawing/2014/main" id="{D07FEA1C-EDAE-D466-7343-76893637E805}"/>
                  </a:ext>
                </a:extLst>
              </p:cNvPr>
              <p:cNvCxnSpPr>
                <a:stCxn id="58" idx="3"/>
                <a:endCxn id="62" idx="1"/>
              </p:cNvCxnSpPr>
              <p:nvPr/>
            </p:nvCxnSpPr>
            <p:spPr>
              <a:xfrm rot="5400000" flipH="1" flipV="1">
                <a:off x="6608388" y="5255758"/>
                <a:ext cx="193670" cy="701702"/>
              </a:xfrm>
              <a:prstGeom prst="bentConnector3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연결선: 꺾임 67">
                <a:extLst>
                  <a:ext uri="{FF2B5EF4-FFF2-40B4-BE49-F238E27FC236}">
                    <a16:creationId xmlns:a16="http://schemas.microsoft.com/office/drawing/2014/main" id="{B493C93C-45BF-6DDB-B044-3E622ADE796E}"/>
                  </a:ext>
                </a:extLst>
              </p:cNvPr>
              <p:cNvCxnSpPr>
                <a:stCxn id="61" idx="3"/>
                <a:endCxn id="62" idx="1"/>
              </p:cNvCxnSpPr>
              <p:nvPr/>
            </p:nvCxnSpPr>
            <p:spPr>
              <a:xfrm rot="16200000" flipV="1">
                <a:off x="7310090" y="5255758"/>
                <a:ext cx="193670" cy="701701"/>
              </a:xfrm>
              <a:prstGeom prst="bentConnector3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사각형: 둥근 대각선 방향 모서리 39">
                  <a:extLst>
                    <a:ext uri="{FF2B5EF4-FFF2-40B4-BE49-F238E27FC236}">
                      <a16:creationId xmlns:a16="http://schemas.microsoft.com/office/drawing/2014/main" id="{26C5E203-E315-8CEA-4443-65AA8C5C6BE0}"/>
                    </a:ext>
                  </a:extLst>
                </p:cNvPr>
                <p:cNvSpPr/>
                <p:nvPr/>
              </p:nvSpPr>
              <p:spPr>
                <a:xfrm>
                  <a:off x="5254149" y="2818530"/>
                  <a:ext cx="778315" cy="305358"/>
                </a:xfrm>
                <a:prstGeom prst="round2DiagRect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𝑟𝑜𝑜𝑡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사각형: 둥근 대각선 방향 모서리 90">
                  <a:extLst>
                    <a:ext uri="{FF2B5EF4-FFF2-40B4-BE49-F238E27FC236}">
                      <a16:creationId xmlns:a16="http://schemas.microsoft.com/office/drawing/2014/main" id="{AB32FD22-C9D4-BD9D-026C-71790BB5828A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149" y="2818530"/>
                  <a:ext cx="778315" cy="305358"/>
                </a:xfrm>
                <a:prstGeom prst="round2Diag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CAC7BA92-57BA-2EA5-4476-113D8C5045F4}"/>
                </a:ext>
              </a:extLst>
            </p:cNvPr>
            <p:cNvCxnSpPr>
              <a:stCxn id="49" idx="3"/>
              <a:endCxn id="40" idx="1"/>
            </p:cNvCxnSpPr>
            <p:nvPr/>
          </p:nvCxnSpPr>
          <p:spPr>
            <a:xfrm rot="5400000" flipH="1" flipV="1">
              <a:off x="4822529" y="2531899"/>
              <a:ext cx="228788" cy="1412767"/>
            </a:xfrm>
            <a:prstGeom prst="bentConnector3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BD067C64-A9C3-6351-B0AE-B1DB9959BF16}"/>
                </a:ext>
              </a:extLst>
            </p:cNvPr>
            <p:cNvCxnSpPr>
              <a:stCxn id="62" idx="3"/>
              <a:endCxn id="40" idx="1"/>
            </p:cNvCxnSpPr>
            <p:nvPr/>
          </p:nvCxnSpPr>
          <p:spPr>
            <a:xfrm rot="16200000" flipV="1">
              <a:off x="6241159" y="2526037"/>
              <a:ext cx="217065" cy="1412767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948C535-6821-185B-4DAF-138FF5DFB807}"/>
              </a:ext>
            </a:extLst>
          </p:cNvPr>
          <p:cNvCxnSpPr>
            <a:stCxn id="16" idx="3"/>
            <a:endCxn id="44" idx="2"/>
          </p:cNvCxnSpPr>
          <p:nvPr/>
        </p:nvCxnSpPr>
        <p:spPr>
          <a:xfrm flipH="1" flipV="1">
            <a:off x="3212507" y="4688809"/>
            <a:ext cx="1018033" cy="52733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0D30EF3-1D6F-EB2D-62C9-FCCFFF56325C}"/>
              </a:ext>
            </a:extLst>
          </p:cNvPr>
          <p:cNvCxnSpPr>
            <a:stCxn id="29" idx="3"/>
            <a:endCxn id="44" idx="2"/>
          </p:cNvCxnSpPr>
          <p:nvPr/>
        </p:nvCxnSpPr>
        <p:spPr>
          <a:xfrm flipH="1" flipV="1">
            <a:off x="3212507" y="4688809"/>
            <a:ext cx="3843567" cy="51560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2ABD734-E579-A160-9329-7E8EFC1A5597}"/>
              </a:ext>
            </a:extLst>
          </p:cNvPr>
          <p:cNvSpPr txBox="1"/>
          <p:nvPr/>
        </p:nvSpPr>
        <p:spPr>
          <a:xfrm>
            <a:off x="830552" y="4380645"/>
            <a:ext cx="1896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Witness</a:t>
            </a:r>
            <a:r>
              <a:rPr lang="ko-KR" altLang="en-US" sz="1400" dirty="0"/>
              <a:t>용 </a:t>
            </a:r>
            <a:r>
              <a:rPr lang="en-US" altLang="ko-KR" sz="1400" dirty="0"/>
              <a:t>Merkle Root</a:t>
            </a:r>
            <a:endParaRPr lang="ko-KR" altLang="en-US" sz="14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CC1F0D7-2ECD-2B9C-C2FD-E87F14BFDAD7}"/>
              </a:ext>
            </a:extLst>
          </p:cNvPr>
          <p:cNvCxnSpPr>
            <a:stCxn id="71" idx="3"/>
            <a:endCxn id="44" idx="1"/>
          </p:cNvCxnSpPr>
          <p:nvPr/>
        </p:nvCxnSpPr>
        <p:spPr>
          <a:xfrm>
            <a:off x="2726777" y="4534534"/>
            <a:ext cx="281802" cy="159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1503A737-B7C2-5AF5-0B45-FBFCE7FC63AA}"/>
              </a:ext>
            </a:extLst>
          </p:cNvPr>
          <p:cNvCxnSpPr>
            <a:stCxn id="40" idx="0"/>
          </p:cNvCxnSpPr>
          <p:nvPr/>
        </p:nvCxnSpPr>
        <p:spPr>
          <a:xfrm>
            <a:off x="6032464" y="2971209"/>
            <a:ext cx="3603905" cy="299529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슬라이드 번호 개체 틀 3">
            <a:extLst>
              <a:ext uri="{FF2B5EF4-FFF2-40B4-BE49-F238E27FC236}">
                <a16:creationId xmlns:a16="http://schemas.microsoft.com/office/drawing/2014/main" id="{4E63053E-72B0-1586-45C9-4B565C40F087}"/>
              </a:ext>
            </a:extLst>
          </p:cNvPr>
          <p:cNvSpPr txBox="1">
            <a:spLocks/>
          </p:cNvSpPr>
          <p:nvPr/>
        </p:nvSpPr>
        <p:spPr>
          <a:xfrm>
            <a:off x="9173308" y="627660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0FC3B8-DD04-4130-B570-74C41155AD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089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7724-DDB0-74DD-8EE4-D6747EC0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31" y="368134"/>
            <a:ext cx="2566060" cy="42355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Chain_is_valid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EAF96-6319-8C41-2BE6-0A877420F3A2}"/>
              </a:ext>
            </a:extLst>
          </p:cNvPr>
          <p:cNvSpPr txBox="1"/>
          <p:nvPr/>
        </p:nvSpPr>
        <p:spPr>
          <a:xfrm>
            <a:off x="1000495" y="808297"/>
            <a:ext cx="245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Chain </a:t>
            </a:r>
            <a:r>
              <a:rPr lang="ko-KR" altLang="en-US" sz="3200" dirty="0"/>
              <a:t>유효성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F538D-2261-DA88-4D44-92C723548421}"/>
              </a:ext>
            </a:extLst>
          </p:cNvPr>
          <p:cNvSpPr txBox="1"/>
          <p:nvPr/>
        </p:nvSpPr>
        <p:spPr>
          <a:xfrm>
            <a:off x="1000495" y="4582276"/>
            <a:ext cx="6419386" cy="129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Current_block</a:t>
            </a:r>
            <a:r>
              <a:rPr lang="ko-KR" altLang="en-US" dirty="0"/>
              <a:t>과 </a:t>
            </a:r>
            <a:r>
              <a:rPr lang="en-US" altLang="ko-KR" dirty="0" err="1"/>
              <a:t>prev_block</a:t>
            </a:r>
            <a:r>
              <a:rPr lang="en-US" altLang="ko-KR" dirty="0"/>
              <a:t> </a:t>
            </a:r>
            <a:r>
              <a:rPr lang="ko-KR" altLang="en-US" dirty="0"/>
              <a:t>초기화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Hash</a:t>
            </a:r>
            <a:r>
              <a:rPr lang="ko-KR" altLang="en-US" dirty="0"/>
              <a:t>값 조건 조건문에 추가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이전 블록의 </a:t>
            </a:r>
            <a:r>
              <a:rPr lang="en-US" altLang="ko-KR" dirty="0"/>
              <a:t>hash</a:t>
            </a:r>
            <a:r>
              <a:rPr lang="ko-KR" altLang="en-US" dirty="0"/>
              <a:t>값과 현재 블록의 </a:t>
            </a:r>
            <a:r>
              <a:rPr lang="en-US" altLang="ko-KR" dirty="0" err="1"/>
              <a:t>prev_hash</a:t>
            </a:r>
            <a:r>
              <a:rPr lang="ko-KR" altLang="en-US" dirty="0"/>
              <a:t>가 </a:t>
            </a:r>
            <a:r>
              <a:rPr lang="ko-KR" altLang="en-US" dirty="0" err="1"/>
              <a:t>같은지</a:t>
            </a:r>
            <a:r>
              <a:rPr lang="ko-KR" altLang="en-US" dirty="0"/>
              <a:t> 비교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FF949E-10EB-409E-C9A2-133D0E1A2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95" y="1729459"/>
            <a:ext cx="9931730" cy="264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5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7724-DDB0-74DD-8EE4-D6747EC0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31" y="368134"/>
            <a:ext cx="2566060" cy="423554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Merkle tree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EAF96-6319-8C41-2BE6-0A877420F3A2}"/>
              </a:ext>
            </a:extLst>
          </p:cNvPr>
          <p:cNvSpPr txBox="1"/>
          <p:nvPr/>
        </p:nvSpPr>
        <p:spPr>
          <a:xfrm>
            <a:off x="1000495" y="808297"/>
            <a:ext cx="245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Chain </a:t>
            </a:r>
            <a:r>
              <a:rPr lang="ko-KR" altLang="en-US" sz="3200" dirty="0"/>
              <a:t>유효성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F538D-2261-DA88-4D44-92C723548421}"/>
              </a:ext>
            </a:extLst>
          </p:cNvPr>
          <p:cNvSpPr txBox="1"/>
          <p:nvPr/>
        </p:nvSpPr>
        <p:spPr>
          <a:xfrm>
            <a:off x="1000495" y="4582276"/>
            <a:ext cx="6428939" cy="462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좌</a:t>
            </a:r>
            <a:r>
              <a:rPr lang="en-US" altLang="ko-KR" dirty="0"/>
              <a:t>, </a:t>
            </a:r>
            <a:r>
              <a:rPr lang="ko-KR" altLang="en-US" dirty="0"/>
              <a:t>우 노드를 매개변수로 받아 </a:t>
            </a:r>
            <a:r>
              <a:rPr lang="en-US" altLang="ko-KR" dirty="0"/>
              <a:t>hash</a:t>
            </a:r>
            <a:r>
              <a:rPr lang="ko-KR" altLang="en-US" dirty="0"/>
              <a:t>화 하여 </a:t>
            </a:r>
            <a:r>
              <a:rPr lang="en-US" altLang="ko-KR" dirty="0"/>
              <a:t>return </a:t>
            </a:r>
            <a:r>
              <a:rPr lang="ko-KR" altLang="en-US" dirty="0"/>
              <a:t>하는 함수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6A8545-DFF8-4BCB-E95E-EC27F261C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31" y="1642952"/>
            <a:ext cx="5823857" cy="883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811CE3-DACE-1C73-D665-6AC70B36A99D}"/>
              </a:ext>
            </a:extLst>
          </p:cNvPr>
          <p:cNvSpPr txBox="1"/>
          <p:nvPr/>
        </p:nvSpPr>
        <p:spPr>
          <a:xfrm>
            <a:off x="962890" y="2526113"/>
            <a:ext cx="2199641" cy="462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Hash</a:t>
            </a:r>
            <a:r>
              <a:rPr lang="ko-KR" altLang="en-US" dirty="0"/>
              <a:t>화 하는 함수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E4AD521-A6C7-74A4-DF13-A5D16A4F3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31" y="3449234"/>
            <a:ext cx="6960106" cy="113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6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7724-DDB0-74DD-8EE4-D6747EC0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31" y="368134"/>
            <a:ext cx="2566060" cy="42355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Broadcast_node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EAF96-6319-8C41-2BE6-0A877420F3A2}"/>
              </a:ext>
            </a:extLst>
          </p:cNvPr>
          <p:cNvSpPr txBox="1"/>
          <p:nvPr/>
        </p:nvSpPr>
        <p:spPr>
          <a:xfrm>
            <a:off x="1063831" y="808297"/>
            <a:ext cx="280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New node</a:t>
            </a:r>
            <a:r>
              <a:rPr lang="ko-KR" altLang="en-US" sz="3200" dirty="0"/>
              <a:t> 연결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F538D-2261-DA88-4D44-92C723548421}"/>
              </a:ext>
            </a:extLst>
          </p:cNvPr>
          <p:cNvSpPr txBox="1"/>
          <p:nvPr/>
        </p:nvSpPr>
        <p:spPr>
          <a:xfrm>
            <a:off x="6673820" y="1870744"/>
            <a:ext cx="5399427" cy="2540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Tx</a:t>
            </a:r>
            <a:r>
              <a:rPr lang="ko-KR" altLang="en-US" dirty="0"/>
              <a:t> 길이가 </a:t>
            </a:r>
            <a:r>
              <a:rPr lang="en-US" altLang="ko-KR" dirty="0"/>
              <a:t>0</a:t>
            </a:r>
            <a:r>
              <a:rPr lang="ko-KR" altLang="en-US" dirty="0"/>
              <a:t>이면 </a:t>
            </a:r>
            <a:r>
              <a:rPr lang="en-US" altLang="ko-KR" dirty="0"/>
              <a:t>none return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Tx </a:t>
            </a:r>
            <a:r>
              <a:rPr lang="ko-KR" altLang="en-US" dirty="0"/>
              <a:t>길이가 처음부터 </a:t>
            </a:r>
            <a:r>
              <a:rPr lang="en-US" altLang="ko-KR" dirty="0"/>
              <a:t>1</a:t>
            </a:r>
            <a:r>
              <a:rPr lang="ko-KR" altLang="en-US" dirty="0"/>
              <a:t>이면 </a:t>
            </a:r>
            <a:r>
              <a:rPr lang="en-US" altLang="ko-KR" dirty="0"/>
              <a:t>(</a:t>
            </a:r>
            <a:r>
              <a:rPr lang="en-US" altLang="ko-KR" dirty="0" err="1"/>
              <a:t>coinbase</a:t>
            </a:r>
            <a:r>
              <a:rPr lang="en-US" altLang="ko-KR" dirty="0"/>
              <a:t> </a:t>
            </a:r>
            <a:r>
              <a:rPr lang="en-US" altLang="ko-KR" dirty="0" err="1"/>
              <a:t>tx</a:t>
            </a:r>
            <a:r>
              <a:rPr lang="ko-KR" altLang="en-US" dirty="0"/>
              <a:t>만 존재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홀수이기 때문에 </a:t>
            </a:r>
            <a:r>
              <a:rPr lang="en-US" altLang="ko-KR" dirty="0" err="1"/>
              <a:t>tx</a:t>
            </a:r>
            <a:r>
              <a:rPr lang="en-US" altLang="ko-KR" dirty="0"/>
              <a:t> </a:t>
            </a:r>
            <a:r>
              <a:rPr lang="ko-KR" altLang="en-US" dirty="0"/>
              <a:t>하나 복제 후 </a:t>
            </a:r>
            <a:r>
              <a:rPr lang="en-US" altLang="ko-KR" dirty="0" err="1"/>
              <a:t>merkle</a:t>
            </a:r>
            <a:r>
              <a:rPr lang="en-US" altLang="ko-KR" dirty="0"/>
              <a:t> tree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Tx </a:t>
            </a:r>
            <a:r>
              <a:rPr lang="ko-KR" altLang="en-US" dirty="0"/>
              <a:t>길이가 </a:t>
            </a:r>
            <a:r>
              <a:rPr lang="en-US" altLang="ko-KR" dirty="0"/>
              <a:t>2 </a:t>
            </a:r>
            <a:r>
              <a:rPr lang="ko-KR" altLang="en-US" dirty="0"/>
              <a:t>이상일 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3.1 </a:t>
            </a:r>
            <a:r>
              <a:rPr lang="ko-KR" altLang="en-US" dirty="0"/>
              <a:t>홀수 일 때 </a:t>
            </a:r>
            <a:r>
              <a:rPr lang="en-US" altLang="ko-KR" dirty="0" err="1"/>
              <a:t>tx</a:t>
            </a:r>
            <a:r>
              <a:rPr lang="en-US" altLang="ko-KR" dirty="0"/>
              <a:t> </a:t>
            </a:r>
            <a:r>
              <a:rPr lang="ko-KR" altLang="en-US" dirty="0"/>
              <a:t>복제</a:t>
            </a:r>
            <a:r>
              <a:rPr lang="en-US" altLang="ko-KR" dirty="0"/>
              <a:t>	</a:t>
            </a:r>
            <a:br>
              <a:rPr lang="en-US" altLang="ko-KR" dirty="0"/>
            </a:br>
            <a:r>
              <a:rPr lang="en-US" altLang="ko-KR" dirty="0"/>
              <a:t>	3.2 </a:t>
            </a:r>
            <a:r>
              <a:rPr lang="ko-KR" altLang="en-US" dirty="0"/>
              <a:t>짝수 일 때 </a:t>
            </a:r>
            <a:r>
              <a:rPr lang="en-US" altLang="ko-KR" dirty="0" err="1"/>
              <a:t>merkle</a:t>
            </a:r>
            <a:r>
              <a:rPr lang="en-US" altLang="ko-KR" dirty="0"/>
              <a:t> tree</a:t>
            </a:r>
            <a:r>
              <a:rPr lang="ko-KR" altLang="en-US" dirty="0"/>
              <a:t> 생성</a:t>
            </a:r>
            <a:r>
              <a:rPr lang="en-US" altLang="ko-KR" dirty="0"/>
              <a:t>	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2AC58B-0A61-2CE7-DA5F-B95C951AB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411" y="1523855"/>
            <a:ext cx="5807656" cy="466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78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15011</TotalTime>
  <Words>213</Words>
  <Application>Microsoft Office PowerPoint</Application>
  <PresentationFormat>와이드스크린</PresentationFormat>
  <Paragraphs>95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Blockchain 실습 #3</vt:lpstr>
      <vt:lpstr>3주차 과제</vt:lpstr>
      <vt:lpstr>App.py</vt:lpstr>
      <vt:lpstr>consensus</vt:lpstr>
      <vt:lpstr>Blockchain.py</vt:lpstr>
      <vt:lpstr>Merkle tree </vt:lpstr>
      <vt:lpstr>Chain_is_valid</vt:lpstr>
      <vt:lpstr>Merkle tree</vt:lpstr>
      <vt:lpstr>Broadcast_node</vt:lpstr>
      <vt:lpstr>Test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home</cp:lastModifiedBy>
  <cp:revision>38</cp:revision>
  <dcterms:created xsi:type="dcterms:W3CDTF">2019-11-27T13:21:28Z</dcterms:created>
  <dcterms:modified xsi:type="dcterms:W3CDTF">2024-11-07T19:56:15Z</dcterms:modified>
</cp:coreProperties>
</file>