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9" r:id="rId6"/>
    <p:sldId id="261" r:id="rId7"/>
    <p:sldId id="262" r:id="rId8"/>
    <p:sldId id="260" r:id="rId9"/>
    <p:sldId id="276" r:id="rId10"/>
    <p:sldId id="263" r:id="rId11"/>
    <p:sldId id="277" r:id="rId12"/>
    <p:sldId id="265" r:id="rId13"/>
    <p:sldId id="278" r:id="rId14"/>
    <p:sldId id="279" r:id="rId15"/>
    <p:sldId id="266" r:id="rId16"/>
    <p:sldId id="270" r:id="rId17"/>
    <p:sldId id="268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50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1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9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6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60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67AD-3753-44DF-9529-B4B7DDCFB74C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9EF51E-1C35-47E1-8D94-0C0514E7F2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8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EE4-6254-463F-A7DE-0CFB42825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데이터 사이언스 기초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- </a:t>
            </a:r>
            <a:r>
              <a:rPr lang="ko-KR" altLang="en-US" dirty="0"/>
              <a:t>의사결정나무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5815D1-9DB7-4036-AF07-2A418F767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 err="1"/>
              <a:t>최환효</a:t>
            </a:r>
            <a:r>
              <a:rPr lang="en-US" altLang="ko-KR" dirty="0"/>
              <a:t>, </a:t>
            </a:r>
            <a:r>
              <a:rPr lang="ko-KR" altLang="en-US" dirty="0" err="1"/>
              <a:t>최지운</a:t>
            </a:r>
            <a:r>
              <a:rPr lang="en-US" altLang="ko-KR" dirty="0"/>
              <a:t>, </a:t>
            </a:r>
            <a:r>
              <a:rPr lang="ko-KR" altLang="en-US" dirty="0"/>
              <a:t>최현수</a:t>
            </a:r>
          </a:p>
        </p:txBody>
      </p:sp>
    </p:spTree>
    <p:extLst>
      <p:ext uri="{BB962C8B-B14F-4D97-AF65-F5344CB8AC3E}">
        <p14:creationId xmlns:p14="http://schemas.microsoft.com/office/powerpoint/2010/main" val="168806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85D2F-ABFF-4730-9CDA-A8DA4DBB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정확도 측정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98D22219-A2FD-44F2-8E2E-77C40F3EF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2" y="2130590"/>
            <a:ext cx="5401429" cy="1141677"/>
          </a:xfrm>
          <a:prstGeom prst="rect">
            <a:avLst/>
          </a:prstGeom>
        </p:spPr>
      </p:pic>
      <p:pic>
        <p:nvPicPr>
          <p:cNvPr id="11" name="내용 개체 틀 9">
            <a:extLst>
              <a:ext uri="{FF2B5EF4-FFF2-40B4-BE49-F238E27FC236}">
                <a16:creationId xmlns:a16="http://schemas.microsoft.com/office/drawing/2014/main" id="{A714DAD4-17FD-41D1-AEBA-B7DC82DC8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312" y="3137483"/>
            <a:ext cx="5401429" cy="2448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F4DD7-9B15-4024-93EE-2F7889D06A08}"/>
              </a:ext>
            </a:extLst>
          </p:cNvPr>
          <p:cNvSpPr txBox="1"/>
          <p:nvPr/>
        </p:nvSpPr>
        <p:spPr>
          <a:xfrm>
            <a:off x="7776595" y="3429000"/>
            <a:ext cx="367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0.9795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7BE99-65BA-4C56-93FB-1685126C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변수를 포함한 모델의 결정 트리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6EA1F90-0C53-4A17-9BCB-151155BA7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2323F4-21A6-4B37-B7BE-6F7D1E66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42" y="2115906"/>
            <a:ext cx="4745515" cy="36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5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D8FBC-1C9D-48FF-A103-9173EDA0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변수를 포함한 모델 생성 및 정확도 측정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38A787-1835-47A9-AD78-E911CA64D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52" y="2184999"/>
            <a:ext cx="5531112" cy="796308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BD048C-D9A9-4B06-B0B1-917D764A7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52" y="2981307"/>
            <a:ext cx="5531112" cy="2716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16FA3C-59AE-4731-9D35-6BD65B945C85}"/>
              </a:ext>
            </a:extLst>
          </p:cNvPr>
          <p:cNvSpPr txBox="1"/>
          <p:nvPr/>
        </p:nvSpPr>
        <p:spPr>
          <a:xfrm>
            <a:off x="7781585" y="3561654"/>
            <a:ext cx="2838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Accuracy : 0.9784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6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A715A-51E7-4E09-91A2-CD65D577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r>
              <a:rPr lang="ko-KR" altLang="en-US" dirty="0"/>
              <a:t>한 후 결정 트리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FFA397-E664-4432-B025-8F04B710C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058" y="2158737"/>
            <a:ext cx="5921084" cy="344963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66E7541-1B13-4265-AE1E-842F0CF93F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1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B5794-95DD-4069-B55A-1F74F767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r>
              <a:rPr lang="ko-KR" altLang="en-US" dirty="0"/>
              <a:t>한 모델의 정확도 측정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3A340A-0F84-41F7-9754-A721321DD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942" y="2053069"/>
            <a:ext cx="6162544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38BA0-F05C-427A-A1B7-0436E0098276}"/>
              </a:ext>
            </a:extLst>
          </p:cNvPr>
          <p:cNvSpPr txBox="1"/>
          <p:nvPr/>
        </p:nvSpPr>
        <p:spPr>
          <a:xfrm>
            <a:off x="8045042" y="3429000"/>
            <a:ext cx="31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Accuracy : 0.9451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34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4F1A-C2CC-4F64-A9AB-C0C96C8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D3DB1-024A-43B6-A6E7-2115DB2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최적의 예측 변수를 선택한 모델이 전체 변수를 사용한 모델보다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더 높은 정확도를 보인다</a:t>
            </a:r>
            <a:r>
              <a:rPr lang="en-US" altLang="ko-KR" dirty="0"/>
              <a:t>.  97.95% vs 97.84%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결과</a:t>
            </a:r>
            <a:r>
              <a:rPr lang="en-US" altLang="ko-KR" b="1" dirty="0"/>
              <a:t>:  </a:t>
            </a:r>
            <a:r>
              <a:rPr lang="ko-KR" altLang="en-US" b="1" dirty="0"/>
              <a:t>적절한 예측변수 집합을 선정한 </a:t>
            </a:r>
            <a:r>
              <a:rPr lang="en-US" altLang="ko-KR" b="1" dirty="0"/>
              <a:t>Decision tree </a:t>
            </a:r>
            <a:r>
              <a:rPr lang="ko-KR" altLang="en-US" b="1" dirty="0"/>
              <a:t>모델의 정확도가  더 높다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578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14CBD-3783-479D-B093-73D425A0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Train-test </a:t>
            </a:r>
            <a:r>
              <a:rPr lang="ko-KR" altLang="en-US" dirty="0"/>
              <a:t>데이터 셋 비율을 조절하여 학습 곡선 알아보기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4C944-718F-407D-AAA5-7BA97BE4C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0959"/>
            <a:ext cx="6669948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5DF6EE-4134-466F-8157-AFB69E2D8574}"/>
              </a:ext>
            </a:extLst>
          </p:cNvPr>
          <p:cNvSpPr txBox="1"/>
          <p:nvPr/>
        </p:nvSpPr>
        <p:spPr>
          <a:xfrm>
            <a:off x="8469286" y="2551837"/>
            <a:ext cx="3149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-Train – test </a:t>
            </a:r>
            <a:r>
              <a:rPr lang="ko-KR" altLang="en-US" dirty="0"/>
              <a:t>데이터 셋의 비율에 따른 위에서 선택한 모델의 학습 곡선입니다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파란색은 </a:t>
            </a:r>
            <a:r>
              <a:rPr lang="en-US" altLang="ko-KR" dirty="0"/>
              <a:t>train </a:t>
            </a:r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ko-KR" altLang="en-US" dirty="0"/>
              <a:t>빨간색은 </a:t>
            </a:r>
            <a:r>
              <a:rPr lang="en-US" altLang="ko-KR" dirty="0"/>
              <a:t>test</a:t>
            </a:r>
            <a:r>
              <a:rPr lang="ko-KR" altLang="en-US" dirty="0"/>
              <a:t> 정확도입니다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748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C2E6ACDA-0BB9-4A82-A322-3F857C09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49" y="2016125"/>
            <a:ext cx="7021027" cy="3449638"/>
          </a:xfrm>
        </p:spPr>
      </p:pic>
    </p:spTree>
    <p:extLst>
      <p:ext uri="{BB962C8B-B14F-4D97-AF65-F5344CB8AC3E}">
        <p14:creationId xmlns:p14="http://schemas.microsoft.com/office/powerpoint/2010/main" val="134245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FD569D-1FE3-4B61-93A2-8C70FC8B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50" y="2016125"/>
            <a:ext cx="7035624" cy="3449638"/>
          </a:xfrm>
        </p:spPr>
      </p:pic>
    </p:spTree>
    <p:extLst>
      <p:ext uri="{BB962C8B-B14F-4D97-AF65-F5344CB8AC3E}">
        <p14:creationId xmlns:p14="http://schemas.microsoft.com/office/powerpoint/2010/main" val="414084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767EE-250C-4369-A4DE-DE875A5FF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168" y="2016125"/>
            <a:ext cx="7021989" cy="3449638"/>
          </a:xfrm>
        </p:spPr>
      </p:pic>
    </p:spTree>
    <p:extLst>
      <p:ext uri="{BB962C8B-B14F-4D97-AF65-F5344CB8AC3E}">
        <p14:creationId xmlns:p14="http://schemas.microsoft.com/office/powerpoint/2010/main" val="402217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C556C-3D1A-4703-A2DD-10979764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21" y="820561"/>
            <a:ext cx="9603275" cy="1049235"/>
          </a:xfrm>
        </p:spPr>
        <p:txBody>
          <a:bodyPr/>
          <a:lstStyle/>
          <a:p>
            <a:r>
              <a:rPr lang="ko-KR" altLang="en-US" dirty="0"/>
              <a:t>데이터 셋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FFE55-6218-4460-8899-3A35DCBA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셋 출처</a:t>
            </a:r>
            <a:endParaRPr lang="en-US" altLang="ko-KR" dirty="0"/>
          </a:p>
          <a:p>
            <a:r>
              <a:rPr lang="en-US" altLang="ko-KR" dirty="0"/>
              <a:t>https://www.kaggle.com/datasets/numberswithkartik/red-white-wine-dataset</a:t>
            </a:r>
          </a:p>
        </p:txBody>
      </p:sp>
    </p:spTree>
    <p:extLst>
      <p:ext uri="{BB962C8B-B14F-4D97-AF65-F5344CB8AC3E}">
        <p14:creationId xmlns:p14="http://schemas.microsoft.com/office/powerpoint/2010/main" val="326990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68650C-64E1-4832-B25E-560F39896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88" y="2016125"/>
            <a:ext cx="7566948" cy="3449638"/>
          </a:xfrm>
        </p:spPr>
      </p:pic>
    </p:spTree>
    <p:extLst>
      <p:ext uri="{BB962C8B-B14F-4D97-AF65-F5344CB8AC3E}">
        <p14:creationId xmlns:p14="http://schemas.microsoft.com/office/powerpoint/2010/main" val="92118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400403-C68E-427D-BB92-DC90F755B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47" y="2016125"/>
            <a:ext cx="7093231" cy="3449638"/>
          </a:xfrm>
        </p:spPr>
      </p:pic>
    </p:spTree>
    <p:extLst>
      <p:ext uri="{BB962C8B-B14F-4D97-AF65-F5344CB8AC3E}">
        <p14:creationId xmlns:p14="http://schemas.microsoft.com/office/powerpoint/2010/main" val="146972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22DC-BED1-4F36-83D7-1232F9B9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38EE62-2250-4324-BBD7-7CCCA901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12" y="2646098"/>
            <a:ext cx="7916976" cy="1565803"/>
          </a:xfrm>
        </p:spPr>
      </p:pic>
    </p:spTree>
    <p:extLst>
      <p:ext uri="{BB962C8B-B14F-4D97-AF65-F5344CB8AC3E}">
        <p14:creationId xmlns:p14="http://schemas.microsoft.com/office/powerpoint/2010/main" val="316231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0F98A-D754-47F6-8C5A-1872D65C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목표변수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47C00-310D-411B-9889-4D55F790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Style = red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white</a:t>
            </a:r>
            <a:r>
              <a:rPr lang="ko-KR" altLang="en-US" dirty="0"/>
              <a:t> 와인을 구분하기 위한 데이터가 들어있기에 이를 목표 변수로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5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2BC03-DE24-4C5A-8A18-E828FE8B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EF4F7-2E88-457A-AF41-678C08FC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데이터를 불러온 후 </a:t>
            </a:r>
            <a:r>
              <a:rPr lang="ko-KR" altLang="en-US" dirty="0" err="1"/>
              <a:t>결측치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ko-KR" altLang="en-US" dirty="0"/>
              <a:t>타입 확인</a:t>
            </a:r>
            <a:endParaRPr lang="en-US" altLang="ko-KR" dirty="0"/>
          </a:p>
          <a:p>
            <a:r>
              <a:rPr lang="ko-KR" altLang="en-US" dirty="0"/>
              <a:t>범주형 데이터 </a:t>
            </a:r>
            <a:r>
              <a:rPr lang="en-US" altLang="ko-KR" dirty="0"/>
              <a:t>factor</a:t>
            </a:r>
            <a:r>
              <a:rPr lang="ko-KR" altLang="en-US" dirty="0"/>
              <a:t>로 변환</a:t>
            </a:r>
            <a:endParaRPr lang="en-US" altLang="ko-KR" dirty="0"/>
          </a:p>
          <a:p>
            <a:r>
              <a:rPr lang="en-US" altLang="ko-KR" dirty="0"/>
              <a:t>Head()</a:t>
            </a:r>
            <a:r>
              <a:rPr lang="ko-KR" altLang="en-US" dirty="0"/>
              <a:t>로 확인</a:t>
            </a:r>
          </a:p>
        </p:txBody>
      </p:sp>
    </p:spTree>
    <p:extLst>
      <p:ext uri="{BB962C8B-B14F-4D97-AF65-F5344CB8AC3E}">
        <p14:creationId xmlns:p14="http://schemas.microsoft.com/office/powerpoint/2010/main" val="33174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C744-6BA3-467C-8B5E-3258231C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ED1038-BD21-40E0-84B7-FB6B7AF74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302149"/>
            <a:ext cx="7537666" cy="2041907"/>
          </a:xfrm>
        </p:spPr>
      </p:pic>
    </p:spTree>
    <p:extLst>
      <p:ext uri="{BB962C8B-B14F-4D97-AF65-F5344CB8AC3E}">
        <p14:creationId xmlns:p14="http://schemas.microsoft.com/office/powerpoint/2010/main" val="68720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1362-7390-4D41-92F4-F3EC8EDC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47759B-8653-4F44-8B96-37A16D13D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438956"/>
            <a:ext cx="9158346" cy="1795360"/>
          </a:xfrm>
        </p:spPr>
      </p:pic>
    </p:spTree>
    <p:extLst>
      <p:ext uri="{BB962C8B-B14F-4D97-AF65-F5344CB8AC3E}">
        <p14:creationId xmlns:p14="http://schemas.microsoft.com/office/powerpoint/2010/main" val="50516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BE11C-8C67-4127-AA74-6F1E4A94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Rpart</a:t>
            </a:r>
            <a:r>
              <a:rPr lang="en-US" altLang="ko-KR" dirty="0"/>
              <a:t>- parameters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9CC99-D2F7-4891-A5E7-981137B9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Minsplit</a:t>
            </a:r>
            <a:r>
              <a:rPr lang="en-US" altLang="ko-KR" dirty="0"/>
              <a:t>: </a:t>
            </a:r>
            <a:r>
              <a:rPr lang="ko-KR" altLang="en-US" dirty="0"/>
              <a:t>부모 노드를 생성하기 위한 데이터의 최소 기준</a:t>
            </a:r>
            <a:endParaRPr lang="en-US" altLang="ko-KR" dirty="0"/>
          </a:p>
          <a:p>
            <a:r>
              <a:rPr lang="en-US" altLang="ko-KR" dirty="0" err="1"/>
              <a:t>Minbucket</a:t>
            </a:r>
            <a:r>
              <a:rPr lang="en-US" altLang="ko-KR" dirty="0"/>
              <a:t>: </a:t>
            </a:r>
            <a:r>
              <a:rPr lang="ko-KR" altLang="en-US" dirty="0"/>
              <a:t>추가 하위 노드를 생성하기 위한 데이터의 최소 기준</a:t>
            </a:r>
            <a:endParaRPr lang="en-US" altLang="ko-KR" dirty="0"/>
          </a:p>
          <a:p>
            <a:pPr lvl="1"/>
            <a:r>
              <a:rPr lang="en-US" altLang="ko-KR" dirty="0" err="1"/>
              <a:t>Minbucket</a:t>
            </a:r>
            <a:r>
              <a:rPr lang="en-US" altLang="ko-KR" dirty="0"/>
              <a:t> = round(</a:t>
            </a:r>
            <a:r>
              <a:rPr lang="en-US" altLang="ko-KR" dirty="0" err="1"/>
              <a:t>minsplit</a:t>
            </a:r>
            <a:r>
              <a:rPr lang="en-US" altLang="ko-KR" dirty="0"/>
              <a:t> / 3)</a:t>
            </a:r>
          </a:p>
          <a:p>
            <a:r>
              <a:rPr lang="en-US" altLang="ko-KR" dirty="0" err="1"/>
              <a:t>Maxdepth</a:t>
            </a:r>
            <a:r>
              <a:rPr lang="en-US" altLang="ko-KR" dirty="0"/>
              <a:t>: </a:t>
            </a:r>
            <a:r>
              <a:rPr lang="ko-KR" altLang="en-US" dirty="0"/>
              <a:t>깊이</a:t>
            </a:r>
            <a:r>
              <a:rPr lang="en-US" altLang="ko-KR" dirty="0"/>
              <a:t>(</a:t>
            </a:r>
            <a:r>
              <a:rPr lang="ko-KR" altLang="en-US" dirty="0"/>
              <a:t>높이</a:t>
            </a:r>
            <a:r>
              <a:rPr lang="en-US" altLang="ko-KR" dirty="0"/>
              <a:t>)</a:t>
            </a:r>
            <a:r>
              <a:rPr lang="ko-KR" altLang="en-US" dirty="0"/>
              <a:t> 제한</a:t>
            </a:r>
            <a:endParaRPr lang="en-US" altLang="ko-KR" dirty="0"/>
          </a:p>
          <a:p>
            <a:r>
              <a:rPr lang="en-US" altLang="ko-KR" dirty="0"/>
              <a:t>Method:  </a:t>
            </a:r>
            <a:r>
              <a:rPr lang="ko-KR" altLang="en-US" dirty="0"/>
              <a:t>트리의 모양 지정</a:t>
            </a:r>
            <a:endParaRPr lang="en-US" altLang="ko-KR" dirty="0"/>
          </a:p>
          <a:p>
            <a:r>
              <a:rPr lang="en-US" altLang="ko-KR" dirty="0"/>
              <a:t>Cp:</a:t>
            </a:r>
            <a:r>
              <a:rPr lang="ko-KR" altLang="en-US" dirty="0"/>
              <a:t> 복잡도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061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9FEC7-52BE-4ADE-BE5B-5C9427AF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영향력 있는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280B1-4B1E-4B55-9434-779CC72D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707" y="3871467"/>
            <a:ext cx="9603275" cy="1946668"/>
          </a:xfrm>
        </p:spPr>
        <p:txBody>
          <a:bodyPr/>
          <a:lstStyle/>
          <a:p>
            <a:r>
              <a:rPr lang="en-US" altLang="ko-KR" dirty="0"/>
              <a:t>-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함수를 이용해 각각의 변수가 불순도를 얼마나 감소시키는지 알아내고</a:t>
            </a:r>
            <a:r>
              <a:rPr lang="en-US" altLang="ko-KR" dirty="0"/>
              <a:t>, </a:t>
            </a:r>
            <a:r>
              <a:rPr lang="ko-KR" altLang="en-US" dirty="0"/>
              <a:t>그 값을 </a:t>
            </a:r>
            <a:r>
              <a:rPr lang="en-US" altLang="ko-KR" dirty="0" err="1"/>
              <a:t>impor_val</a:t>
            </a:r>
            <a:r>
              <a:rPr lang="ko-KR" altLang="en-US" dirty="0"/>
              <a:t>에 저장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impor_val</a:t>
            </a:r>
            <a:r>
              <a:rPr lang="ko-KR" altLang="en-US" dirty="0"/>
              <a:t>엔 </a:t>
            </a:r>
            <a:r>
              <a:rPr lang="en-US" altLang="ko-KR" dirty="0" err="1"/>
              <a:t>volatile_acidity</a:t>
            </a:r>
            <a:r>
              <a:rPr lang="en-US" altLang="ko-KR" dirty="0"/>
              <a:t>, chlorides, </a:t>
            </a:r>
            <a:r>
              <a:rPr lang="en-US" altLang="ko-KR" dirty="0" err="1"/>
              <a:t>total_sulfur_dioxide</a:t>
            </a:r>
            <a:r>
              <a:rPr lang="ko-KR" altLang="en-US" dirty="0"/>
              <a:t>가 저장됨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위 세가지 예측변수를 사용해 예측모델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A25B0F-01F2-4E27-9590-505637E1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41" y="2065802"/>
            <a:ext cx="7748517" cy="16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D0EDF-0121-4534-8ADD-ECFA1C2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영향력 있는 변수 </a:t>
            </a:r>
            <a:r>
              <a:rPr lang="en-US" altLang="ko-KR" dirty="0"/>
              <a:t>– </a:t>
            </a:r>
            <a:r>
              <a:rPr lang="ko-KR" altLang="en-US" dirty="0"/>
              <a:t>트리 생성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4B87CD5-8129-47C8-AF29-7B9B00FBF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7AACD5-74F1-47EA-92BA-43515A72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6001"/>
            <a:ext cx="4967694" cy="37761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A8F655-9AD6-448B-A363-5B732970530D}"/>
              </a:ext>
            </a:extLst>
          </p:cNvPr>
          <p:cNvSpPr txBox="1"/>
          <p:nvPr/>
        </p:nvSpPr>
        <p:spPr>
          <a:xfrm>
            <a:off x="6927470" y="2981235"/>
            <a:ext cx="421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volatile_acidity</a:t>
            </a:r>
            <a:r>
              <a:rPr lang="en-US" altLang="ko-KR" dirty="0"/>
              <a:t>, chlorides, </a:t>
            </a:r>
            <a:r>
              <a:rPr lang="en-US" altLang="ko-KR" dirty="0" err="1"/>
              <a:t>total_sulfur_dioxide</a:t>
            </a:r>
            <a:r>
              <a:rPr lang="en-US" altLang="ko-KR" dirty="0"/>
              <a:t> </a:t>
            </a:r>
            <a:r>
              <a:rPr lang="ko-KR" altLang="en-US" dirty="0"/>
              <a:t>를 예측변수로 갖는  트리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12139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298</Words>
  <Application>Microsoft Office PowerPoint</Application>
  <PresentationFormat>와이드스크린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갤러리</vt:lpstr>
      <vt:lpstr>데이터 사이언스 기초 4주차 - 의사결정나무</vt:lpstr>
      <vt:lpstr>데이터 셋 출처</vt:lpstr>
      <vt:lpstr>목표변수 설정</vt:lpstr>
      <vt:lpstr>전처리 과정</vt:lpstr>
      <vt:lpstr>전처리 과정</vt:lpstr>
      <vt:lpstr>비율</vt:lpstr>
      <vt:lpstr>Rpart- parameters</vt:lpstr>
      <vt:lpstr>가장 영향력 있는 변수</vt:lpstr>
      <vt:lpstr>가장 영향력 있는 변수 – 트리 생성</vt:lpstr>
      <vt:lpstr>정확도 측정</vt:lpstr>
      <vt:lpstr>모든 변수를 포함한 모델의 결정 트리</vt:lpstr>
      <vt:lpstr>모든 변수를 포함한 모델 생성 및 정확도 측정</vt:lpstr>
      <vt:lpstr>Pruning한 후 결정 트리 </vt:lpstr>
      <vt:lpstr>Pruning한 모델의 정확도 측정</vt:lpstr>
      <vt:lpstr>비교</vt:lpstr>
      <vt:lpstr>Train-test 데이터 셋 비율을 조절하여 학습 곡선 알아보기</vt:lpstr>
      <vt:lpstr>코드 1</vt:lpstr>
      <vt:lpstr>코드 2</vt:lpstr>
      <vt:lpstr>코드 3</vt:lpstr>
      <vt:lpstr>코드 4</vt:lpstr>
      <vt:lpstr>코드 5</vt:lpstr>
      <vt:lpstr>코드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기초 4주차 - 의사결정나무</dc:title>
  <dc:creator>최환효(***9***073)</dc:creator>
  <cp:lastModifiedBy>최 현수</cp:lastModifiedBy>
  <cp:revision>2</cp:revision>
  <dcterms:created xsi:type="dcterms:W3CDTF">2022-03-28T09:53:00Z</dcterms:created>
  <dcterms:modified xsi:type="dcterms:W3CDTF">2022-03-28T11:50:58Z</dcterms:modified>
</cp:coreProperties>
</file>