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8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5" r:id="rId16"/>
    <p:sldId id="276" r:id="rId17"/>
    <p:sldId id="268" r:id="rId18"/>
    <p:sldId id="269" r:id="rId19"/>
    <p:sldId id="270" r:id="rId20"/>
    <p:sldId id="271" r:id="rId21"/>
    <p:sldId id="272" r:id="rId22"/>
    <p:sldId id="274" r:id="rId23"/>
    <p:sldId id="277" r:id="rId24"/>
    <p:sldId id="279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918AB1-D5F8-4C99-8463-C598BF116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229F9D-C275-4889-AA59-31FA6DA9EF2A}" type="datetimeFigureOut">
              <a:rPr lang="ko-KR" altLang="en-US" smtClean="0"/>
              <a:t>2022-04-04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데이터사이언스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 과제 팀 </a:t>
            </a:r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최준혁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최지운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김종성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5B. post-pruning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842143"/>
            <a:ext cx="8520212" cy="38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6200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두 예측 모델 비교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96265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Pre-pruning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4" y="1600200"/>
            <a:ext cx="695645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1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Post-pruning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20079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45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7.Learning curve</a:t>
            </a:r>
            <a:r>
              <a:rPr lang="ko-KR" altLang="en-US" dirty="0" smtClean="0"/>
              <a:t>를 이용한 최적화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1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7-1.x=training size </a:t>
            </a:r>
            <a:r>
              <a:rPr lang="en-US" altLang="ko-KR" dirty="0" err="1" smtClean="0"/>
              <a:t>learing</a:t>
            </a:r>
            <a:r>
              <a:rPr lang="en-US" altLang="ko-KR" dirty="0" smtClean="0"/>
              <a:t> curve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8" y="1600200"/>
            <a:ext cx="720992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8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776863" cy="60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7-2. </a:t>
            </a:r>
            <a:r>
              <a:rPr lang="en-US" altLang="ko-KR" dirty="0"/>
              <a:t>x =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dirty="0"/>
              <a:t>learning curve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2" y="1600200"/>
            <a:ext cx="742701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72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54160" cy="614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11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7-3.x=</a:t>
            </a:r>
            <a:r>
              <a:rPr lang="en-US" altLang="ko-KR" dirty="0" err="1" smtClean="0"/>
              <a:t>minsplit</a:t>
            </a:r>
            <a:r>
              <a:rPr lang="en-US" altLang="ko-KR" dirty="0" smtClean="0"/>
              <a:t>  learning curve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2012"/>
            <a:ext cx="7620000" cy="455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Amazon </a:t>
            </a:r>
            <a:r>
              <a:rPr lang="en-US" altLang="ko-KR" dirty="0"/>
              <a:t>Mechanical Turk 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MTurk</a:t>
            </a:r>
            <a:r>
              <a:rPr lang="ko-KR" altLang="en-US" dirty="0"/>
              <a:t>는 </a:t>
            </a:r>
            <a:r>
              <a:rPr lang="ko-KR" altLang="en-US" dirty="0" err="1"/>
              <a:t>요청자</a:t>
            </a:r>
            <a:r>
              <a:rPr lang="en-US" altLang="ko-KR" dirty="0"/>
              <a:t>(requester)</a:t>
            </a:r>
            <a:r>
              <a:rPr lang="ko-KR" altLang="en-US" dirty="0"/>
              <a:t>와 작업자</a:t>
            </a:r>
            <a:r>
              <a:rPr lang="en-US" altLang="ko-KR" dirty="0"/>
              <a:t>(worker)</a:t>
            </a:r>
            <a:r>
              <a:rPr lang="ko-KR" altLang="en-US" dirty="0"/>
              <a:t>를 이어주는 일종의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소싱</a:t>
            </a:r>
            <a:r>
              <a:rPr lang="ko-KR" altLang="en-US" dirty="0"/>
              <a:t> 서비스로</a:t>
            </a:r>
            <a:r>
              <a:rPr lang="en-US" altLang="ko-KR" dirty="0"/>
              <a:t>, </a:t>
            </a:r>
            <a:r>
              <a:rPr lang="ko-KR" altLang="en-US" dirty="0"/>
              <a:t>해결해야 하는 과제를 가진 요청자가 과제를 </a:t>
            </a:r>
            <a:r>
              <a:rPr lang="en-US" altLang="ko-KR" dirty="0" err="1"/>
              <a:t>MTurk</a:t>
            </a:r>
            <a:r>
              <a:rPr lang="ko-KR" altLang="en-US" dirty="0"/>
              <a:t>에 올리면</a:t>
            </a:r>
            <a:r>
              <a:rPr lang="en-US" altLang="ko-KR" dirty="0"/>
              <a:t>, </a:t>
            </a:r>
            <a:r>
              <a:rPr lang="ko-KR" altLang="en-US" dirty="0"/>
              <a:t>전세계에 작업자로 등록된 사람들이 실시간 자발적으로 </a:t>
            </a:r>
            <a:r>
              <a:rPr lang="en-US" altLang="ko-KR" dirty="0" err="1"/>
              <a:t>MTurk</a:t>
            </a:r>
            <a:r>
              <a:rPr lang="ko-KR" altLang="en-US" dirty="0"/>
              <a:t>에 접속해 과제를 수행합니다</a:t>
            </a:r>
            <a:r>
              <a:rPr lang="en-US" altLang="ko-KR" dirty="0"/>
              <a:t>. </a:t>
            </a:r>
            <a:r>
              <a:rPr lang="en-US" altLang="ko-KR" dirty="0" err="1"/>
              <a:t>MTurk</a:t>
            </a:r>
            <a:r>
              <a:rPr lang="ko-KR" altLang="en-US" dirty="0"/>
              <a:t>는 아무리 기술이 발전하고</a:t>
            </a:r>
            <a:r>
              <a:rPr lang="en-US" altLang="ko-KR" dirty="0"/>
              <a:t>, </a:t>
            </a:r>
            <a:r>
              <a:rPr lang="ko-KR" altLang="en-US" dirty="0"/>
              <a:t>인공지능화 되어도 결국 사람이 해결해야 하는 작업이 있다는 사실에서 출발했습니다</a:t>
            </a:r>
            <a:r>
              <a:rPr lang="en-US" altLang="ko-KR" dirty="0"/>
              <a:t>. </a:t>
            </a:r>
            <a:r>
              <a:rPr lang="ko-KR" altLang="en-US" dirty="0"/>
              <a:t>컴퓨터가 하지 못하고 사람이 가능한 일을 사람에게 시키는 것이 </a:t>
            </a:r>
            <a:r>
              <a:rPr lang="ko-KR" altLang="en-US" dirty="0" err="1"/>
              <a:t>메커니컬터크</a:t>
            </a:r>
            <a:r>
              <a:rPr lang="en-US" altLang="ko-KR" dirty="0"/>
              <a:t>(</a:t>
            </a:r>
            <a:r>
              <a:rPr lang="en-US" altLang="ko-KR" dirty="0" err="1"/>
              <a:t>MT:Mechanical</a:t>
            </a:r>
            <a:r>
              <a:rPr lang="en-US" altLang="ko-KR" dirty="0"/>
              <a:t> Turk)</a:t>
            </a:r>
            <a:r>
              <a:rPr lang="ko-KR" altLang="en-US" dirty="0"/>
              <a:t>의 기본 철학입니다</a:t>
            </a:r>
            <a:r>
              <a:rPr lang="en-US" altLang="ko-KR" dirty="0"/>
              <a:t>. </a:t>
            </a:r>
            <a:r>
              <a:rPr lang="ko-KR" altLang="en-US" dirty="0"/>
              <a:t>예컨대 사진 속 여자가 미인인지 아닌지</a:t>
            </a:r>
            <a:r>
              <a:rPr lang="en-US" altLang="ko-KR" dirty="0"/>
              <a:t>, </a:t>
            </a:r>
            <a:r>
              <a:rPr lang="ko-KR" altLang="en-US" dirty="0"/>
              <a:t>예술사진인지 일반 사진인지 구별할 수 없습니다</a:t>
            </a:r>
            <a:r>
              <a:rPr lang="en-US" altLang="ko-KR" dirty="0"/>
              <a:t>. </a:t>
            </a:r>
            <a:r>
              <a:rPr lang="ko-KR" altLang="en-US" dirty="0"/>
              <a:t>따라서 사진을 보고 분류하는 일은 사람들의 남는 노동력을 이용해 저렴하게 하자는 것이 </a:t>
            </a:r>
            <a:r>
              <a:rPr lang="en-US" altLang="ko-KR" dirty="0"/>
              <a:t>MT</a:t>
            </a:r>
            <a:r>
              <a:rPr lang="ko-KR" altLang="en-US" dirty="0"/>
              <a:t>의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128792" cy="60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89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7-4.x=</a:t>
            </a:r>
            <a:r>
              <a:rPr lang="en-US" altLang="ko-KR" dirty="0" err="1" smtClean="0"/>
              <a:t>maxdepth</a:t>
            </a:r>
            <a:r>
              <a:rPr lang="en-US" altLang="ko-KR" dirty="0" smtClean="0"/>
              <a:t>  learning curve</a:t>
            </a:r>
            <a:endParaRPr lang="ko-KR" altLang="en-US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1511"/>
            <a:ext cx="7620000" cy="45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560839" cy="60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8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8.Ruleset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63284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1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492225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90" y="476672"/>
            <a:ext cx="521970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97"/>
            <a:ext cx="5133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04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920880" cy="626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5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20000" cy="1143000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EDA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260985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636912"/>
            <a:ext cx="79208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불러온 후 </a:t>
            </a:r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ko-KR" altLang="en-US" dirty="0"/>
              <a:t>타입 확인</a:t>
            </a:r>
            <a:endParaRPr lang="en-US" altLang="ko-KR" dirty="0"/>
          </a:p>
          <a:p>
            <a:r>
              <a:rPr lang="ko-KR" altLang="en-US" dirty="0"/>
              <a:t>범주형 데이터 </a:t>
            </a:r>
            <a:r>
              <a:rPr lang="en-US" altLang="ko-KR" dirty="0"/>
              <a:t>factor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Head()</a:t>
            </a:r>
            <a:r>
              <a:rPr lang="ko-KR" altLang="en-US" dirty="0"/>
              <a:t>로 확인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532859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4,5. pre-pruning, full tree</a:t>
            </a:r>
            <a:r>
              <a:rPr lang="ko-KR" altLang="en-US" dirty="0" smtClean="0"/>
              <a:t>모델성장 및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최적화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88657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56166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6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Pre-pruning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6200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9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200800" cy="60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8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Full-tree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3406"/>
            <a:ext cx="7488832" cy="393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0" y="1484784"/>
            <a:ext cx="6096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7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762000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99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274</TotalTime>
  <Words>198</Words>
  <Application>Microsoft Office PowerPoint</Application>
  <PresentationFormat>화면 슬라이드 쇼(4:3)</PresentationFormat>
  <Paragraphs>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근접</vt:lpstr>
      <vt:lpstr>데이터사이언스 5주차 과제 팀 E</vt:lpstr>
      <vt:lpstr>1. Amazon Mechanical Turk 란 무엇인가?</vt:lpstr>
      <vt:lpstr>2.데이터 EDA</vt:lpstr>
      <vt:lpstr>3.데이터 전처리</vt:lpstr>
      <vt:lpstr>4,5. pre-pruning, full tree모델성장 및 rpart 파라미터 최적화</vt:lpstr>
      <vt:lpstr>Pre-pruning</vt:lpstr>
      <vt:lpstr>PowerPoint 프레젠테이션</vt:lpstr>
      <vt:lpstr>Full-tree</vt:lpstr>
      <vt:lpstr>PowerPoint 프레젠테이션</vt:lpstr>
      <vt:lpstr>5B. post-pruning</vt:lpstr>
      <vt:lpstr>6. 두 예측 모델 비교</vt:lpstr>
      <vt:lpstr>Pre-pruning</vt:lpstr>
      <vt:lpstr>Post-pruning</vt:lpstr>
      <vt:lpstr>7.Learning curve를 이용한 최적화 확인</vt:lpstr>
      <vt:lpstr>7-1.x=training size learing curve</vt:lpstr>
      <vt:lpstr>PowerPoint 프레젠테이션</vt:lpstr>
      <vt:lpstr>7-2. x = cp learning curve</vt:lpstr>
      <vt:lpstr>PowerPoint 프레젠테이션</vt:lpstr>
      <vt:lpstr>7-3.x=minsplit  learning curve</vt:lpstr>
      <vt:lpstr>PowerPoint 프레젠테이션</vt:lpstr>
      <vt:lpstr>7-4.x=maxdepth  learning curve</vt:lpstr>
      <vt:lpstr>PowerPoint 프레젠테이션</vt:lpstr>
      <vt:lpstr>8.Ruleset 추출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데이터사이언스 5주차 과제 팀 E</dc:title>
  <dc:creator>821024887280</dc:creator>
  <cp:lastModifiedBy>821024887280</cp:lastModifiedBy>
  <cp:revision>14</cp:revision>
  <dcterms:created xsi:type="dcterms:W3CDTF">2022-04-04T04:15:20Z</dcterms:created>
  <dcterms:modified xsi:type="dcterms:W3CDTF">2022-04-04T08:50:00Z</dcterms:modified>
</cp:coreProperties>
</file>