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0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3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9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3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6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4690-ED89-49E1-8AE6-3BB488728A27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0CDD-6E0D-4EDF-8697-F781AC09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데이터사이언스기초</a:t>
            </a:r>
            <a:r>
              <a:rPr lang="en-US" altLang="ko-KR" dirty="0" smtClean="0"/>
              <a:t>hw1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2019125071</a:t>
            </a:r>
          </a:p>
          <a:p>
            <a:r>
              <a:rPr lang="ko-KR" altLang="en-US" dirty="0" smtClean="0"/>
              <a:t>최지</a:t>
            </a:r>
            <a:r>
              <a:rPr lang="ko-KR" altLang="en-US" dirty="0"/>
              <a:t>운</a:t>
            </a:r>
          </a:p>
        </p:txBody>
      </p:sp>
    </p:spTree>
    <p:extLst>
      <p:ext uri="{BB962C8B-B14F-4D97-AF65-F5344CB8AC3E}">
        <p14:creationId xmlns:p14="http://schemas.microsoft.com/office/powerpoint/2010/main" val="54210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sz="6000" dirty="0" smtClean="0"/>
              <a:t>감사합니</a:t>
            </a:r>
            <a:r>
              <a:rPr lang="ko-KR" altLang="en-US" sz="6000" dirty="0"/>
              <a:t>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22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ko-KR" dirty="0"/>
              <a:t>주제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유권자들의 개인정보를 기반으로 한정당의 후보의 선호도를 예측한다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7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ko-KR" dirty="0"/>
              <a:t>예측이 </a:t>
            </a:r>
            <a:r>
              <a:rPr lang="ko-KR" altLang="ko-KR" dirty="0" err="1"/>
              <a:t>가능한이유</a:t>
            </a:r>
            <a:r>
              <a:rPr lang="ko-KR" altLang="ko-KR" dirty="0"/>
              <a:t> 간단히 기술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예측변수를 거주지역</a:t>
            </a:r>
            <a:r>
              <a:rPr lang="en-US" altLang="ko-KR" dirty="0"/>
              <a:t>,</a:t>
            </a:r>
            <a:r>
              <a:rPr lang="ko-KR" altLang="ko-KR" dirty="0"/>
              <a:t>학력</a:t>
            </a:r>
            <a:r>
              <a:rPr lang="en-US" altLang="ko-KR" dirty="0"/>
              <a:t>,</a:t>
            </a:r>
            <a:r>
              <a:rPr lang="ko-KR" altLang="ko-KR" dirty="0"/>
              <a:t>공약만족도로 정해서 분석했는데</a:t>
            </a:r>
            <a:r>
              <a:rPr lang="en-US" altLang="ko-KR" dirty="0"/>
              <a:t>, </a:t>
            </a:r>
            <a:r>
              <a:rPr lang="ko-KR" altLang="ko-KR" dirty="0" smtClean="0"/>
              <a:t>대부분의 </a:t>
            </a:r>
            <a:r>
              <a:rPr lang="ko-KR" altLang="ko-KR" dirty="0"/>
              <a:t>선거가 </a:t>
            </a:r>
            <a:r>
              <a:rPr lang="ko-KR" altLang="ko-KR" dirty="0" err="1"/>
              <a:t>거주지역의변수</a:t>
            </a:r>
            <a:r>
              <a:rPr lang="ko-KR" altLang="ko-KR" dirty="0"/>
              <a:t> 조금과</a:t>
            </a:r>
            <a:r>
              <a:rPr lang="en-US" altLang="ko-KR" dirty="0"/>
              <a:t>, </a:t>
            </a:r>
            <a:r>
              <a:rPr lang="ko-KR" altLang="ko-KR" dirty="0"/>
              <a:t>대체적으로 공약만족도에 </a:t>
            </a:r>
            <a:r>
              <a:rPr lang="ko-KR" altLang="ko-KR" dirty="0" err="1" smtClean="0"/>
              <a:t>따라서선호도가</a:t>
            </a:r>
            <a:r>
              <a:rPr lang="ko-KR" altLang="ko-KR" dirty="0" smtClean="0"/>
              <a:t> </a:t>
            </a:r>
            <a:r>
              <a:rPr lang="ko-KR" altLang="ko-KR" dirty="0"/>
              <a:t>갈리는 것을 이유로 공약만족도라는 변수로 목표변수인 후보의 선호도를 </a:t>
            </a:r>
            <a:r>
              <a:rPr lang="ko-KR" altLang="ko-KR" dirty="0" err="1"/>
              <a:t>예측할수있다고</a:t>
            </a:r>
            <a:r>
              <a:rPr lang="ko-KR" altLang="ko-KR" dirty="0"/>
              <a:t> 생각한다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ko-KR" dirty="0" err="1"/>
              <a:t>분류또는</a:t>
            </a:r>
            <a:r>
              <a:rPr lang="ko-KR" altLang="ko-KR" dirty="0"/>
              <a:t> 회귀</a:t>
            </a:r>
            <a:r>
              <a:rPr lang="en-US" altLang="ko-KR" dirty="0"/>
              <a:t>+ </a:t>
            </a:r>
            <a:r>
              <a:rPr lang="ko-KR" altLang="ko-KR" dirty="0"/>
              <a:t>목표변수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ko-KR" dirty="0"/>
              <a:t>목표변수를 회귀의 방법으로 선택하여 유권자가 </a:t>
            </a:r>
            <a:r>
              <a:rPr lang="ko-KR" altLang="ko-KR" dirty="0" err="1"/>
              <a:t>사전투표시</a:t>
            </a:r>
            <a:r>
              <a:rPr lang="ko-KR" altLang="ko-KR" dirty="0"/>
              <a:t> 후보를 </a:t>
            </a:r>
            <a:r>
              <a:rPr lang="ko-KR" altLang="ko-KR" dirty="0" err="1"/>
              <a:t>선택할것인가</a:t>
            </a:r>
            <a:r>
              <a:rPr lang="en-US" altLang="ko-KR" dirty="0"/>
              <a:t> y/n</a:t>
            </a:r>
            <a:r>
              <a:rPr lang="ko-KR" altLang="ko-KR" dirty="0"/>
              <a:t>으로 설정했다</a:t>
            </a:r>
            <a:r>
              <a:rPr lang="en-US" altLang="ko-KR" dirty="0"/>
              <a:t>. (</a:t>
            </a:r>
            <a:r>
              <a:rPr lang="ko-KR" altLang="ko-KR" dirty="0"/>
              <a:t>예측모델을 통해서 나온 수치가</a:t>
            </a:r>
            <a:r>
              <a:rPr lang="en-US" altLang="ko-KR" dirty="0"/>
              <a:t> 70</a:t>
            </a:r>
            <a:r>
              <a:rPr lang="ko-KR" altLang="ko-KR" dirty="0"/>
              <a:t>을 넘으면</a:t>
            </a:r>
            <a:r>
              <a:rPr lang="en-US" altLang="ko-KR" dirty="0"/>
              <a:t> y</a:t>
            </a:r>
            <a:r>
              <a:rPr lang="ko-KR" altLang="ko-KR" dirty="0"/>
              <a:t>가 되게 설정하였다</a:t>
            </a:r>
            <a:r>
              <a:rPr lang="en-US" altLang="ko-KR" dirty="0"/>
              <a:t>(</a:t>
            </a:r>
            <a:r>
              <a:rPr lang="ko-KR" altLang="ko-KR" dirty="0"/>
              <a:t>최종예측이라는 예측변수를 사용하였다</a:t>
            </a:r>
            <a:r>
              <a:rPr lang="en-US" altLang="ko-KR" dirty="0"/>
              <a:t>). </a:t>
            </a:r>
            <a:r>
              <a:rPr lang="ko-KR" altLang="ko-KR" dirty="0"/>
              <a:t>거주지역이</a:t>
            </a:r>
            <a:r>
              <a:rPr lang="en-US" altLang="ko-KR" dirty="0"/>
              <a:t> 4, </a:t>
            </a:r>
            <a:r>
              <a:rPr lang="ko-KR" altLang="ko-KR" dirty="0"/>
              <a:t>경상도일경우 공약만족도</a:t>
            </a:r>
            <a:r>
              <a:rPr lang="en-US" altLang="ko-KR" dirty="0"/>
              <a:t>+10=</a:t>
            </a:r>
            <a:r>
              <a:rPr lang="ko-KR" altLang="ko-KR" dirty="0"/>
              <a:t>최종예측변수</a:t>
            </a:r>
            <a:r>
              <a:rPr lang="en-US" altLang="ko-KR" dirty="0"/>
              <a:t>, </a:t>
            </a:r>
            <a:r>
              <a:rPr lang="ko-KR" altLang="ko-KR" dirty="0"/>
              <a:t>거주지역이</a:t>
            </a:r>
            <a:r>
              <a:rPr lang="en-US" altLang="ko-KR" dirty="0"/>
              <a:t> 3, </a:t>
            </a:r>
            <a:r>
              <a:rPr lang="ko-KR" altLang="ko-KR" dirty="0"/>
              <a:t>전라도일경우 공약만족도</a:t>
            </a:r>
            <a:r>
              <a:rPr lang="en-US" altLang="ko-KR" dirty="0"/>
              <a:t>-10=</a:t>
            </a:r>
            <a:r>
              <a:rPr lang="ko-KR" altLang="ko-KR" dirty="0"/>
              <a:t>최종예측변수 로 설정하였다</a:t>
            </a:r>
            <a:r>
              <a:rPr lang="en-US" altLang="ko-KR" dirty="0"/>
              <a:t>. </a:t>
            </a:r>
            <a:r>
              <a:rPr lang="ko-KR" altLang="ko-KR" dirty="0"/>
              <a:t>나머지 지역은 공약만족도</a:t>
            </a:r>
            <a:r>
              <a:rPr lang="en-US" altLang="ko-KR" dirty="0"/>
              <a:t>=</a:t>
            </a:r>
            <a:r>
              <a:rPr lang="ko-KR" altLang="ko-KR" dirty="0"/>
              <a:t>최종예측변수 로 설정하였다</a:t>
            </a:r>
            <a:r>
              <a:rPr lang="en-US" altLang="ko-KR" dirty="0"/>
              <a:t>).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26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예측변수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ko-KR" dirty="0"/>
              <a:t>번에서 </a:t>
            </a:r>
            <a:r>
              <a:rPr lang="ko-KR" altLang="ko-KR" dirty="0" err="1"/>
              <a:t>설명한것처럼</a:t>
            </a:r>
            <a:r>
              <a:rPr lang="ko-KR" altLang="ko-KR" dirty="0"/>
              <a:t> 이 정당이 주로 선호를 얻고 있는 지역의 변수와 공약만족도로 목표변수 데이터를 적법하게 </a:t>
            </a:r>
            <a:r>
              <a:rPr lang="ko-KR" altLang="ko-KR" dirty="0" err="1"/>
              <a:t>얻을수있고</a:t>
            </a:r>
            <a:r>
              <a:rPr lang="en-US" altLang="ko-KR" dirty="0"/>
              <a:t>, </a:t>
            </a:r>
            <a:r>
              <a:rPr lang="ko-KR" altLang="ko-KR" dirty="0"/>
              <a:t>거주지역</a:t>
            </a:r>
            <a:r>
              <a:rPr lang="en-US" altLang="ko-KR" dirty="0"/>
              <a:t>, </a:t>
            </a:r>
            <a:r>
              <a:rPr lang="ko-KR" altLang="ko-KR" dirty="0"/>
              <a:t>학력</a:t>
            </a:r>
            <a:r>
              <a:rPr lang="en-US" altLang="ko-KR" dirty="0"/>
              <a:t>, </a:t>
            </a:r>
            <a:r>
              <a:rPr lang="ko-KR" altLang="ko-KR" dirty="0"/>
              <a:t>공약만족도의 예측변수들은</a:t>
            </a:r>
            <a:r>
              <a:rPr lang="en-US" altLang="ko-KR" dirty="0"/>
              <a:t> ARS</a:t>
            </a:r>
            <a:r>
              <a:rPr lang="ko-KR" altLang="ko-KR" dirty="0"/>
              <a:t>와 인터넷 사전 유권자 사전조사를 통해 </a:t>
            </a:r>
            <a:r>
              <a:rPr lang="ko-KR" altLang="ko-KR" dirty="0" err="1"/>
              <a:t>얻을수있을것같다</a:t>
            </a:r>
            <a:r>
              <a:rPr lang="en-US" altLang="ko-KR" dirty="0"/>
              <a:t>. </a:t>
            </a:r>
            <a:r>
              <a:rPr lang="ko-KR" altLang="ko-KR" dirty="0"/>
              <a:t>추가적으로 거주지역을</a:t>
            </a:r>
            <a:r>
              <a:rPr lang="en-US" altLang="ko-KR" dirty="0"/>
              <a:t> </a:t>
            </a:r>
            <a:r>
              <a:rPr lang="en-US" altLang="ko-KR" dirty="0" err="1"/>
              <a:t>rstudio</a:t>
            </a:r>
            <a:r>
              <a:rPr lang="ko-KR" altLang="ko-KR" dirty="0"/>
              <a:t>에 표현할 때 경기</a:t>
            </a:r>
            <a:r>
              <a:rPr lang="en-US" altLang="ko-KR" dirty="0"/>
              <a:t> 1, </a:t>
            </a:r>
            <a:r>
              <a:rPr lang="ko-KR" altLang="ko-KR" dirty="0"/>
              <a:t>인천</a:t>
            </a:r>
            <a:r>
              <a:rPr lang="en-US" altLang="ko-KR" dirty="0"/>
              <a:t> 2,</a:t>
            </a:r>
            <a:r>
              <a:rPr lang="ko-KR" altLang="ko-KR" dirty="0"/>
              <a:t>충청도</a:t>
            </a:r>
            <a:r>
              <a:rPr lang="en-US" altLang="ko-KR" dirty="0"/>
              <a:t> 3,</a:t>
            </a:r>
            <a:r>
              <a:rPr lang="ko-KR" altLang="ko-KR" dirty="0"/>
              <a:t>전라도</a:t>
            </a:r>
            <a:r>
              <a:rPr lang="en-US" altLang="ko-KR" dirty="0"/>
              <a:t> 4, </a:t>
            </a:r>
            <a:r>
              <a:rPr lang="ko-KR" altLang="ko-KR" dirty="0"/>
              <a:t>경상도</a:t>
            </a:r>
            <a:r>
              <a:rPr lang="en-US" altLang="ko-KR" dirty="0"/>
              <a:t> 5, </a:t>
            </a:r>
            <a:r>
              <a:rPr lang="ko-KR" altLang="ko-KR" dirty="0"/>
              <a:t>제주</a:t>
            </a:r>
            <a:r>
              <a:rPr lang="en-US" altLang="ko-KR" dirty="0"/>
              <a:t> 6, </a:t>
            </a:r>
            <a:r>
              <a:rPr lang="ko-KR" altLang="ko-KR" dirty="0"/>
              <a:t>강원도</a:t>
            </a:r>
            <a:r>
              <a:rPr lang="en-US" altLang="ko-KR" dirty="0"/>
              <a:t> 8</a:t>
            </a:r>
            <a:r>
              <a:rPr lang="ko-KR" altLang="ko-KR" dirty="0"/>
              <a:t>로 표기하였다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00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예측모델의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이 예측모델을 활용해서 이 정당은 유권자들의 민심과 현재 자신들의 공약의 현주소</a:t>
            </a:r>
            <a:r>
              <a:rPr lang="en-US" altLang="ko-KR" dirty="0"/>
              <a:t>, </a:t>
            </a:r>
            <a:r>
              <a:rPr lang="ko-KR" altLang="ko-KR" dirty="0"/>
              <a:t>앞으로 </a:t>
            </a:r>
            <a:r>
              <a:rPr lang="ko-KR" altLang="ko-KR" dirty="0" err="1"/>
              <a:t>당선되기위한</a:t>
            </a:r>
            <a:r>
              <a:rPr lang="ko-KR" altLang="ko-KR" dirty="0"/>
              <a:t> 해법을 </a:t>
            </a:r>
            <a:r>
              <a:rPr lang="ko-KR" altLang="ko-KR" dirty="0" err="1"/>
              <a:t>알수있을것이다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따라서 </a:t>
            </a:r>
            <a:r>
              <a:rPr lang="ko-KR" altLang="ko-KR" dirty="0" err="1"/>
              <a:t>조금더</a:t>
            </a:r>
            <a:r>
              <a:rPr lang="ko-KR" altLang="ko-KR" dirty="0"/>
              <a:t> 예측모델에 맞춘 선거유세를 </a:t>
            </a:r>
            <a:r>
              <a:rPr lang="ko-KR" altLang="ko-KR" dirty="0" err="1"/>
              <a:t>할수있을것이며</a:t>
            </a:r>
            <a:r>
              <a:rPr lang="ko-KR" altLang="ko-KR" dirty="0"/>
              <a:t> 이는 공익적 가치를 </a:t>
            </a:r>
            <a:r>
              <a:rPr lang="ko-KR" altLang="ko-KR" dirty="0" err="1"/>
              <a:t>창출할것이다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9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엑셀을 이용하여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예측변수 값을 활용한 테스트 데이터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77686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07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데이터 프레임으로 생성한 예측모델과 목표변수 도출결과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77686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93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dirty="0" smtClean="0"/>
              <a:t>세부적인 파일은 </a:t>
            </a:r>
            <a:r>
              <a:rPr lang="en-US" altLang="ko-KR" dirty="0" err="1" smtClean="0"/>
              <a:t>lms</a:t>
            </a:r>
            <a:r>
              <a:rPr lang="ko-KR" altLang="en-US" smtClean="0"/>
              <a:t>에 부가</a:t>
            </a:r>
            <a:r>
              <a:rPr lang="ko-KR" altLang="en-US" smtClean="0"/>
              <a:t> </a:t>
            </a:r>
            <a:r>
              <a:rPr lang="ko-KR" altLang="en-US" dirty="0" smtClean="0"/>
              <a:t>첨부하였습니다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55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224</Words>
  <Application>Microsoft Office PowerPoint</Application>
  <PresentationFormat>화면 슬라이드 쇼(4:3)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데이터사이언스기초hw1</vt:lpstr>
      <vt:lpstr>주제 </vt:lpstr>
      <vt:lpstr>예측이 가능한이유 간단히 기술 </vt:lpstr>
      <vt:lpstr>분류또는 회귀+ 목표변수 </vt:lpstr>
      <vt:lpstr>예측변수 선정</vt:lpstr>
      <vt:lpstr>예측모델의 활용</vt:lpstr>
      <vt:lpstr>엑셀을 이용하여 여러가지 예측변수 값을 활용한 테스트 데이터</vt:lpstr>
      <vt:lpstr>R데이터 프레임으로 생성한 예측모델과 목표변수 도출결과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데이터사이언스기초hw1</dc:title>
  <dc:creator>821024887280</dc:creator>
  <cp:lastModifiedBy>821024887280</cp:lastModifiedBy>
  <cp:revision>2</cp:revision>
  <dcterms:created xsi:type="dcterms:W3CDTF">2022-03-07T12:19:27Z</dcterms:created>
  <dcterms:modified xsi:type="dcterms:W3CDTF">2022-03-07T12:35:45Z</dcterms:modified>
</cp:coreProperties>
</file>