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50D64-9981-4E35-A153-47C2F4C7BFBE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7FBD1-3EB3-4168-84C7-737BEDE3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68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FBD1-3EB3-4168-84C7-737BEDE3D4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9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78EC-09E9-4A8A-AA7F-677749BB3350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7E1A-C344-4879-B0C8-2F6B04B99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78EC-09E9-4A8A-AA7F-677749BB3350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7E1A-C344-4879-B0C8-2F6B04B99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67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78EC-09E9-4A8A-AA7F-677749BB3350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7E1A-C344-4879-B0C8-2F6B04B99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1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78EC-09E9-4A8A-AA7F-677749BB3350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7E1A-C344-4879-B0C8-2F6B04B99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3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78EC-09E9-4A8A-AA7F-677749BB3350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7E1A-C344-4879-B0C8-2F6B04B99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78EC-09E9-4A8A-AA7F-677749BB3350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7E1A-C344-4879-B0C8-2F6B04B99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5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78EC-09E9-4A8A-AA7F-677749BB3350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7E1A-C344-4879-B0C8-2F6B04B99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7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78EC-09E9-4A8A-AA7F-677749BB3350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7E1A-C344-4879-B0C8-2F6B04B99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78EC-09E9-4A8A-AA7F-677749BB3350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7E1A-C344-4879-B0C8-2F6B04B99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9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78EC-09E9-4A8A-AA7F-677749BB3350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7E1A-C344-4879-B0C8-2F6B04B99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5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78EC-09E9-4A8A-AA7F-677749BB3350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7E1A-C344-4879-B0C8-2F6B04B99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61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78EC-09E9-4A8A-AA7F-677749BB3350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7E1A-C344-4879-B0C8-2F6B04B99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1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데이터사이언스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2019125071</a:t>
            </a:r>
          </a:p>
          <a:p>
            <a:r>
              <a:rPr lang="ko-KR" altLang="en-US" dirty="0" smtClean="0"/>
              <a:t>최지</a:t>
            </a:r>
            <a:r>
              <a:rPr lang="ko-KR" altLang="en-US" dirty="0"/>
              <a:t>운</a:t>
            </a:r>
          </a:p>
        </p:txBody>
      </p:sp>
    </p:spTree>
    <p:extLst>
      <p:ext uri="{BB962C8B-B14F-4D97-AF65-F5344CB8AC3E}">
        <p14:creationId xmlns:p14="http://schemas.microsoft.com/office/powerpoint/2010/main" val="144604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받은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는 과제 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33" y="2765499"/>
            <a:ext cx="14478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65499"/>
            <a:ext cx="1800200" cy="138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23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2-1</a:t>
            </a:r>
            <a:br>
              <a:rPr lang="en-US" altLang="ko-KR" dirty="0" smtClean="0"/>
            </a:br>
            <a:r>
              <a:rPr lang="en-US" altLang="ko-KR" dirty="0" smtClean="0"/>
              <a:t>for</a:t>
            </a:r>
            <a:r>
              <a:rPr lang="ko-KR" altLang="en-US" dirty="0" smtClean="0"/>
              <a:t>문을 이용한 사용자지정함수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3x3 char 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받아서 특정문자열이 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받아오는 형식인데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특정문자열이 </a:t>
            </a:r>
            <a:r>
              <a:rPr lang="ko-KR" altLang="en-US" dirty="0" err="1" smtClean="0"/>
              <a:t>포함되어있는지에대한</a:t>
            </a:r>
            <a:r>
              <a:rPr lang="ko-KR" altLang="en-US" dirty="0" smtClean="0"/>
              <a:t> 판별은 </a:t>
            </a:r>
            <a:r>
              <a:rPr lang="en-US" altLang="ko-KR" dirty="0" smtClean="0"/>
              <a:t>strings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str_detect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사용하였다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Str_dect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</a:t>
            </a:r>
            <a:r>
              <a:rPr lang="ko-KR" altLang="en-US" dirty="0" err="1" smtClean="0"/>
              <a:t>리턴값을</a:t>
            </a:r>
            <a:r>
              <a:rPr lang="ko-KR" altLang="en-US" dirty="0" smtClean="0"/>
              <a:t> 반환하는데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 함수를 이용해</a:t>
            </a:r>
            <a:r>
              <a:rPr lang="en-US" altLang="ko-KR" dirty="0" smtClean="0"/>
              <a:t> margin</a:t>
            </a:r>
            <a:r>
              <a:rPr lang="ko-KR" altLang="en-US" dirty="0" smtClean="0"/>
              <a:t>값에 따라 이중포문으로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의 각각의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값을 조사해서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값이 나온 행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를 벡터로 </a:t>
            </a:r>
            <a:r>
              <a:rPr lang="ko-KR" altLang="en-US" dirty="0" err="1" smtClean="0"/>
              <a:t>저장한다음</a:t>
            </a:r>
            <a:r>
              <a:rPr lang="ko-KR" altLang="en-US" dirty="0" smtClean="0"/>
              <a:t> 이것을 최종적으로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에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로 </a:t>
            </a:r>
            <a:r>
              <a:rPr lang="ko-KR" altLang="en-US" dirty="0" err="1" smtClean="0"/>
              <a:t>저장한후</a:t>
            </a:r>
            <a:r>
              <a:rPr lang="ko-KR" altLang="en-US" dirty="0" smtClean="0"/>
              <a:t> 이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을 반환하는 사용자 지정함수를 만들었다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26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8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마진값으로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이중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str_detect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판정함수를 적용한 사용자 지정함수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6974977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87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임의로 설정한 </a:t>
            </a:r>
            <a:r>
              <a:rPr lang="en-US" altLang="ko-KR" dirty="0" smtClean="0"/>
              <a:t>matrix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-case-&gt;margin=1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-case-&gt;margin=2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3096344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42" y="5445224"/>
            <a:ext cx="1874439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76" y="3416424"/>
            <a:ext cx="1708908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24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2-2</a:t>
            </a:r>
            <a:br>
              <a:rPr lang="en-US" altLang="ko-KR" dirty="0" smtClean="0"/>
            </a:br>
            <a:r>
              <a:rPr lang="en-US" altLang="ko-KR" dirty="0" smtClean="0"/>
              <a:t>apply </a:t>
            </a:r>
            <a:r>
              <a:rPr lang="ko-KR" altLang="en-US" dirty="0" smtClean="0"/>
              <a:t>함수를 사용한 사용자함수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Apply </a:t>
            </a:r>
            <a:r>
              <a:rPr lang="ko-KR" altLang="en-US" dirty="0" smtClean="0"/>
              <a:t>함수를 활용해서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문대신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값에 대하여 다르게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변환한뒤</a:t>
            </a:r>
            <a:r>
              <a:rPr lang="ko-KR" altLang="en-US" dirty="0" smtClean="0"/>
              <a:t> 문자열 판정문인 </a:t>
            </a:r>
            <a:r>
              <a:rPr lang="en-US" altLang="ko-KR" dirty="0" err="1" smtClean="0"/>
              <a:t>str_which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값을 나타내는 알고리즘을 사용하였다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605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1.str_which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apply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for</a:t>
            </a:r>
            <a:r>
              <a:rPr lang="ko-KR" altLang="en-US" dirty="0" err="1" smtClean="0"/>
              <a:t>문대체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margin</a:t>
            </a:r>
            <a:r>
              <a:rPr lang="ko-KR" altLang="en-US" sz="2800" dirty="0" smtClean="0"/>
              <a:t>값에 따라 </a:t>
            </a:r>
            <a:r>
              <a:rPr lang="ko-KR" altLang="en-US" sz="2800" dirty="0" err="1" smtClean="0"/>
              <a:t>조건문으로</a:t>
            </a:r>
            <a:r>
              <a:rPr lang="ko-KR" altLang="en-US" sz="2800" dirty="0" smtClean="0"/>
              <a:t> 나누었고</a:t>
            </a:r>
            <a:r>
              <a:rPr lang="en-US" altLang="ko-KR" sz="2800" dirty="0" smtClean="0"/>
              <a:t>, apply</a:t>
            </a:r>
            <a:r>
              <a:rPr lang="ko-KR" altLang="en-US" sz="2800" dirty="0" smtClean="0"/>
              <a:t>함수를 사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용해 행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열 별로 </a:t>
            </a:r>
            <a:r>
              <a:rPr lang="en-US" altLang="ko-KR" sz="2800" dirty="0" smtClean="0"/>
              <a:t>vector</a:t>
            </a:r>
            <a:r>
              <a:rPr lang="ko-KR" altLang="en-US" sz="2800" dirty="0" smtClean="0"/>
              <a:t>형태</a:t>
            </a:r>
            <a:r>
              <a:rPr lang="ko-KR" altLang="en-US" sz="2800" dirty="0"/>
              <a:t>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matrix</a:t>
            </a:r>
            <a:r>
              <a:rPr lang="ko-KR" altLang="en-US" sz="2800" dirty="0" smtClean="0"/>
              <a:t>를 </a:t>
            </a:r>
            <a:r>
              <a:rPr lang="ko-KR" altLang="en-US" sz="2800" dirty="0" err="1" smtClean="0"/>
              <a:t>나타낸뒤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err="1" smtClean="0"/>
              <a:t>str_which</a:t>
            </a:r>
            <a:r>
              <a:rPr lang="ko-KR" altLang="en-US" sz="2800" dirty="0" smtClean="0"/>
              <a:t>로 </a:t>
            </a:r>
            <a:r>
              <a:rPr lang="en-US" altLang="ko-KR" sz="2800" dirty="0" smtClean="0"/>
              <a:t>vector</a:t>
            </a:r>
            <a:r>
              <a:rPr lang="ko-KR" altLang="en-US" sz="2800" dirty="0" smtClean="0"/>
              <a:t>로 표현된 </a:t>
            </a:r>
            <a:r>
              <a:rPr lang="en-US" altLang="ko-KR" sz="2800" dirty="0" smtClean="0"/>
              <a:t>matrix</a:t>
            </a:r>
            <a:r>
              <a:rPr lang="ko-KR" altLang="en-US" sz="2800" dirty="0" smtClean="0"/>
              <a:t>값들의 </a:t>
            </a:r>
            <a:r>
              <a:rPr lang="ko-KR" altLang="en-US" sz="2800" dirty="0" err="1" smtClean="0"/>
              <a:t>문자열판정후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그위치를</a:t>
            </a:r>
            <a:r>
              <a:rPr lang="ko-KR" altLang="en-US" sz="2800" dirty="0" smtClean="0"/>
              <a:t> 반환하였다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14625"/>
            <a:ext cx="616477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45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2.Margin</a:t>
            </a:r>
            <a:r>
              <a:rPr lang="ko-KR" altLang="en-US" dirty="0" smtClean="0"/>
              <a:t>값에 대한 각각의 </a:t>
            </a:r>
            <a:r>
              <a:rPr lang="ko-KR" altLang="en-US" dirty="0" err="1" smtClean="0"/>
              <a:t>다른결과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-margin-&gt;1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-margin-&gt;2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244827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77" y="4869160"/>
            <a:ext cx="266241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77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스크립트 파일은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파일로 추가 첨부 하였습니다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05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1-1</a:t>
            </a:r>
            <a:br>
              <a:rPr lang="en-US" altLang="ko-KR" dirty="0" smtClean="0"/>
            </a:br>
            <a:r>
              <a:rPr lang="en-US" altLang="ko-KR" dirty="0" smtClean="0"/>
              <a:t>for</a:t>
            </a:r>
            <a:r>
              <a:rPr lang="ko-KR" altLang="en-US" dirty="0" smtClean="0"/>
              <a:t>문을 사용한 사용자지정함수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1.margin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일때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056784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47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행끼리의 계산이고 또한 그 행에서도 양수 음수 </a:t>
            </a:r>
            <a:r>
              <a:rPr lang="ko-KR" altLang="en-US" dirty="0" err="1" smtClean="0"/>
              <a:t>끼리의</a:t>
            </a:r>
            <a:r>
              <a:rPr lang="ko-KR" altLang="en-US" dirty="0" smtClean="0"/>
              <a:t> 연산이기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마진으로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 한번 나누고 이어서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중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문으로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의 각 행을 돌면서 양수 음수를 따로 각각의 벡터에 </a:t>
            </a:r>
            <a:r>
              <a:rPr lang="ko-KR" altLang="en-US" dirty="0" err="1" smtClean="0"/>
              <a:t>담은후</a:t>
            </a:r>
            <a:r>
              <a:rPr lang="ko-KR" altLang="en-US" dirty="0" smtClean="0"/>
              <a:t> 최종적 벡터에 각각의 벡터의 합을 </a:t>
            </a:r>
            <a:r>
              <a:rPr lang="ko-KR" altLang="en-US" dirty="0" err="1" smtClean="0"/>
              <a:t>담은후</a:t>
            </a:r>
            <a:r>
              <a:rPr lang="ko-KR" altLang="en-US" dirty="0" smtClean="0"/>
              <a:t> 그 벡터를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형식에 맞는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를 변환하는 알고리즘을 사용하였습니다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91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ko-KR" dirty="0" smtClean="0"/>
              <a:t>2.margin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일때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26469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79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아까 상황에서 </a:t>
            </a:r>
            <a:r>
              <a:rPr lang="ko-KR" altLang="en-US" dirty="0" err="1" smtClean="0"/>
              <a:t>행탐색을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열탐색으로</a:t>
            </a:r>
            <a:r>
              <a:rPr lang="ko-KR" altLang="en-US" dirty="0" smtClean="0"/>
              <a:t> 만 바꿔서 사용하였다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55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파라미터인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m1 matrix</a:t>
            </a:r>
            <a:r>
              <a:rPr lang="ko-KR" altLang="en-US" dirty="0" smtClean="0"/>
              <a:t>는 과제 </a:t>
            </a:r>
            <a:r>
              <a:rPr lang="ko-KR" altLang="en-US" dirty="0" err="1" smtClean="0"/>
              <a:t>피피티에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3x3 matrix</a:t>
            </a:r>
            <a:r>
              <a:rPr lang="ko-KR" altLang="en-US" dirty="0" smtClean="0"/>
              <a:t>를 사용하였습니다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결과 값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96753"/>
            <a:ext cx="3600400" cy="16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89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1-2</a:t>
            </a:r>
            <a:br>
              <a:rPr lang="en-US" altLang="ko-KR" dirty="0" smtClean="0"/>
            </a:br>
            <a:r>
              <a:rPr lang="en-US" altLang="ko-KR" dirty="0" smtClean="0"/>
              <a:t>for</a:t>
            </a:r>
            <a:r>
              <a:rPr lang="ko-KR" altLang="en-US" dirty="0" smtClean="0"/>
              <a:t>문 대신 </a:t>
            </a:r>
            <a:r>
              <a:rPr lang="en-US" altLang="ko-KR" dirty="0" smtClean="0"/>
              <a:t>apply </a:t>
            </a:r>
            <a:r>
              <a:rPr lang="ko-KR" altLang="en-US" dirty="0" smtClean="0"/>
              <a:t>함수를 활용한 함수정의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Apply </a:t>
            </a:r>
            <a:r>
              <a:rPr lang="ko-KR" altLang="en-US" dirty="0" smtClean="0"/>
              <a:t>함수가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받기 때문에 본래의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받아지는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를 양수만 혹은 음수만으로 </a:t>
            </a:r>
            <a:r>
              <a:rPr lang="ko-KR" altLang="en-US" dirty="0" err="1" smtClean="0"/>
              <a:t>만든다음에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Apply</a:t>
            </a:r>
            <a:r>
              <a:rPr lang="ko-KR" altLang="en-US" dirty="0" smtClean="0"/>
              <a:t>함수에 넣어주는 식으로 알고리즘을 </a:t>
            </a:r>
            <a:r>
              <a:rPr lang="ko-KR" altLang="en-US" dirty="0" err="1" smtClean="0"/>
              <a:t>짯다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그이후에는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apply</a:t>
            </a:r>
            <a:r>
              <a:rPr lang="ko-KR" altLang="en-US" dirty="0" smtClean="0"/>
              <a:t>함수를 양수만의 </a:t>
            </a:r>
            <a:r>
              <a:rPr lang="en-US" altLang="ko-KR" dirty="0" smtClean="0"/>
              <a:t>matrix, </a:t>
            </a:r>
            <a:r>
              <a:rPr lang="ko-KR" altLang="en-US" dirty="0" smtClean="0"/>
              <a:t>음수만의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로 따로 값을 구한다음에 </a:t>
            </a:r>
            <a:r>
              <a:rPr lang="ko-KR" altLang="en-US" dirty="0" err="1" smtClean="0"/>
              <a:t>두벡터를</a:t>
            </a:r>
            <a:r>
              <a:rPr lang="ko-KR" altLang="en-US" dirty="0" smtClean="0"/>
              <a:t> 합쳐 다시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만든다음에</a:t>
            </a:r>
            <a:r>
              <a:rPr lang="ko-KR" altLang="en-US" dirty="0" smtClean="0"/>
              <a:t> 그 데이터를 반환하는 알고리즘을 </a:t>
            </a:r>
            <a:r>
              <a:rPr lang="ko-KR" altLang="en-US" dirty="0" err="1" smtClean="0"/>
              <a:t>짯다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14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ko-KR" dirty="0" smtClean="0"/>
              <a:t>1. matrix</a:t>
            </a:r>
            <a:r>
              <a:rPr lang="ko-KR" altLang="en-US" dirty="0" smtClean="0"/>
              <a:t>의 값들을 양수로 혹은 음수로만 존재하게 만드는 함수정의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408711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9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사용자 정의 함수에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문대신 앞의 과정을 거친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apply </a:t>
            </a:r>
            <a:r>
              <a:rPr lang="ko-KR" altLang="en-US" dirty="0" smtClean="0"/>
              <a:t>함수 사용</a:t>
            </a:r>
            <a:r>
              <a:rPr lang="en-US" altLang="ko-KR" dirty="0" smtClean="0"/>
              <a:t>, apply</a:t>
            </a:r>
            <a:r>
              <a:rPr lang="ko-KR" altLang="en-US" dirty="0" err="1" smtClean="0"/>
              <a:t>함수에서나온벡터들을</a:t>
            </a:r>
            <a:r>
              <a:rPr lang="ko-KR" altLang="en-US" dirty="0" smtClean="0"/>
              <a:t> 다시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로 합쳐서 반환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7560840" cy="427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01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332</Words>
  <Application>Microsoft Office PowerPoint</Application>
  <PresentationFormat>화면 슬라이드 쇼(4:3)</PresentationFormat>
  <Paragraphs>48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데이터사이언스 2주차 과제</vt:lpstr>
      <vt:lpstr>1-1 for문을 사용한 사용자지정함수</vt:lpstr>
      <vt:lpstr>행끼리의 계산이고 또한 그 행에서도 양수 음수 끼리의 연산이기 때문에, 마진으로 조건문을  한번 나누고 이어서 2중for문으로 matrix의 각 행을 돌면서 양수 음수를 따로 각각의 벡터에 담은후 최종적 벡터에 각각의 벡터의 합을 담은후 그 벡터를 return 형식에 맞는 matrix를 변환하는 알고리즘을 사용하였습니다.</vt:lpstr>
      <vt:lpstr>PowerPoint 프레젠테이션</vt:lpstr>
      <vt:lpstr>아까 상황에서 행탐색을 열탐색으로 만 바꿔서 사용하였다.</vt:lpstr>
      <vt:lpstr>  파라미터인 m1 matrix는 과제 피피티에 있는 3x3 matrix를 사용하였습니다</vt:lpstr>
      <vt:lpstr>1-2 for문 대신 apply 함수를 활용한 함수정의</vt:lpstr>
      <vt:lpstr>PowerPoint 프레젠테이션</vt:lpstr>
      <vt:lpstr>PowerPoint 프레젠테이션</vt:lpstr>
      <vt:lpstr>PowerPoint 프레젠테이션</vt:lpstr>
      <vt:lpstr>2-1 for문을 이용한 사용자지정함수</vt:lpstr>
      <vt:lpstr>PowerPoint 프레젠테이션</vt:lpstr>
      <vt:lpstr>PowerPoint 프레젠테이션</vt:lpstr>
      <vt:lpstr>2-2 apply 함수를 사용한 사용자함수</vt:lpstr>
      <vt:lpstr>1.str_which사용, apply로 for문대체 margin값에 따라 조건문으로 나누었고, apply함수를 사 용해 행,열 별로 vector형태로 matrix를 나타낸뒤  str_which로 vector로 표현된 matrix값들의 문자열판정후 그위치를 반환하였다</vt:lpstr>
      <vt:lpstr>2.Margin값에 대한 각각의 다른결과</vt:lpstr>
      <vt:lpstr>R스크립트 파일은 zip파일로 추가 첨부 하였습니다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데이터사이언스 2주차 과제</dc:title>
  <dc:creator>821024887280</dc:creator>
  <cp:lastModifiedBy>821024887280</cp:lastModifiedBy>
  <cp:revision>10</cp:revision>
  <dcterms:created xsi:type="dcterms:W3CDTF">2022-03-14T11:11:25Z</dcterms:created>
  <dcterms:modified xsi:type="dcterms:W3CDTF">2022-03-14T17:33:22Z</dcterms:modified>
</cp:coreProperties>
</file>