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263" r:id="rId2"/>
    <p:sldId id="285" r:id="rId3"/>
    <p:sldId id="291" r:id="rId4"/>
    <p:sldId id="288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pos="7265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EC5"/>
    <a:srgbClr val="B50B95"/>
    <a:srgbClr val="00FF99"/>
    <a:srgbClr val="0C1240"/>
    <a:srgbClr val="021143"/>
    <a:srgbClr val="2D8AE8"/>
    <a:srgbClr val="1B6CBC"/>
    <a:srgbClr val="114F99"/>
    <a:srgbClr val="0B3675"/>
    <a:srgbClr val="ED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715" autoAdjust="0"/>
  </p:normalViewPr>
  <p:slideViewPr>
    <p:cSldViewPr snapToGrid="0">
      <p:cViewPr varScale="1">
        <p:scale>
          <a:sx n="88" d="100"/>
          <a:sy n="88" d="100"/>
        </p:scale>
        <p:origin x="114" y="96"/>
      </p:cViewPr>
      <p:guideLst>
        <p:guide orient="horz" pos="2160"/>
        <p:guide pos="370"/>
        <p:guide pos="7265"/>
        <p:guide orient="horz" pos="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52AD-6EC3-4B91-AD1A-C518056558AF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33C0-CCB0-4A7F-8FFF-85E25F4D9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2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E33C0-CCB0-4A7F-8FFF-85E25F4D94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E33C0-CCB0-4A7F-8FFF-85E25F4D94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04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E33C0-CCB0-4A7F-8FFF-85E25F4D94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2766" y="470076"/>
            <a:ext cx="1571625" cy="31432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936170" y="2353474"/>
            <a:ext cx="11255830" cy="966667"/>
          </a:xfrm>
        </p:spPr>
        <p:txBody>
          <a:bodyPr lIns="0" tIns="0" rIns="0" bIns="0">
            <a:noAutofit/>
          </a:bodyPr>
          <a:lstStyle>
            <a:lvl1pPr algn="l">
              <a:defRPr sz="6000" b="1">
                <a:solidFill>
                  <a:srgbClr val="0211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idx="1"/>
          </p:nvPr>
        </p:nvSpPr>
        <p:spPr>
          <a:xfrm>
            <a:off x="947056" y="3352793"/>
            <a:ext cx="5157787" cy="402774"/>
          </a:xfrm>
        </p:spPr>
        <p:txBody>
          <a:bodyPr lIns="0" tIns="0" rIns="0" bIns="0" anchor="ctr" anchorCtr="0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b="1" kern="1200" spc="0" baseline="0" smtClean="0">
                <a:solidFill>
                  <a:srgbClr val="6A71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57942" y="6313713"/>
            <a:ext cx="293830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kern="1200" spc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Copyright© 2023 </a:t>
            </a:r>
            <a:r>
              <a:rPr lang="en-US" altLang="ko-KR" sz="900" kern="1200" spc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TmaxSoft Co., Ltd. All Rights Reserved.</a:t>
            </a:r>
            <a:endParaRPr lang="ko-KR" altLang="en-US" sz="900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1480456" y="1221360"/>
            <a:ext cx="4038995" cy="1444722"/>
          </a:xfrm>
        </p:spPr>
        <p:txBody>
          <a:bodyPr lIns="0" tIns="0" rIns="0" bIns="0" anchor="t" anchorCtr="0">
            <a:noAutofit/>
          </a:bodyPr>
          <a:lstStyle>
            <a:lvl1pPr algn="l">
              <a:defRPr sz="4400" b="1">
                <a:solidFill>
                  <a:srgbClr val="0211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0" y="2298390"/>
            <a:ext cx="12192000" cy="966667"/>
          </a:xfrm>
        </p:spPr>
        <p:txBody>
          <a:bodyPr lIns="0" tIns="0" rIns="0" bIns="0">
            <a:noAutofit/>
          </a:bodyPr>
          <a:lstStyle>
            <a:lvl1pPr algn="ctr">
              <a:defRPr sz="5000" b="1">
                <a:solidFill>
                  <a:srgbClr val="0211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0" y="3716348"/>
            <a:ext cx="12192000" cy="712433"/>
          </a:xfrm>
        </p:spPr>
        <p:txBody>
          <a:bodyPr lIns="0" tIns="0" rIns="0" bIns="0" anchor="t" anchorCtr="0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600" b="1" kern="1200" spc="100" baseline="0" smtClean="0">
                <a:solidFill>
                  <a:srgbClr val="6A71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mtClean="0"/>
              <a:t>마스터 텍스트 스타일 편집 마스터 텍스트 스타일 편집</a:t>
            </a:r>
            <a:endParaRPr lang="en-US" altLang="ko-KR" smtClean="0"/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mtClean="0"/>
              <a:t>마스터 텍스트 스타일 편집</a:t>
            </a:r>
          </a:p>
          <a:p>
            <a:pPr lvl="0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228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205"/>
            <a:ext cx="12192000" cy="925216"/>
          </a:xfrm>
          <a:prstGeom prst="rect">
            <a:avLst/>
          </a:prstGeom>
          <a:solidFill>
            <a:srgbClr val="021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791895"/>
            <a:ext cx="12192000" cy="66105"/>
          </a:xfrm>
          <a:prstGeom prst="rect">
            <a:avLst/>
          </a:prstGeom>
          <a:solidFill>
            <a:srgbClr val="9DA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605928" y="231357"/>
            <a:ext cx="10939749" cy="694064"/>
          </a:xfrm>
        </p:spPr>
        <p:txBody>
          <a:bodyPr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10874032" y="6370864"/>
            <a:ext cx="699626" cy="25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/>
            <a:fld id="{2F6BED8B-751B-489B-B664-AD6C381E2FCC}" type="slidenum">
              <a:rPr lang="en-US" altLang="ko-KR" sz="1000" b="0" smtClean="0">
                <a:solidFill>
                  <a:srgbClr val="9DA6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‹#›</a:t>
            </a:fld>
            <a:r>
              <a:rPr lang="en-US" altLang="ko-KR" sz="1000" b="0" dirty="0" smtClean="0">
                <a:solidFill>
                  <a:srgbClr val="9DA6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0" dirty="0">
              <a:solidFill>
                <a:srgbClr val="9DA6B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 bwMode="auto">
          <a:xfrm flipH="1">
            <a:off x="605928" y="6214032"/>
            <a:ext cx="10939749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12700" cap="flat" cmpd="sng" algn="ctr">
            <a:solidFill>
              <a:srgbClr val="9DA6B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8" y="6379198"/>
            <a:ext cx="1060510" cy="2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0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1" y="3098769"/>
            <a:ext cx="2531119" cy="5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3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8EB2-BEDB-4375-BAD0-E61FA200F7A6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93CA-1A98-4091-B4F8-8CF82E62B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8299" y="2127239"/>
            <a:ext cx="11811000" cy="966667"/>
          </a:xfrm>
        </p:spPr>
        <p:txBody>
          <a:bodyPr/>
          <a:lstStyle/>
          <a:p>
            <a:r>
              <a:rPr lang="ko-KR" altLang="en-US" dirty="0"/>
              <a:t>소프트</a:t>
            </a:r>
            <a:r>
              <a:rPr lang="en-US" altLang="ko-KR" dirty="0" smtClean="0"/>
              <a:t>GPT</a:t>
            </a:r>
            <a:r>
              <a:rPr lang="ko-KR" altLang="en-US" dirty="0" smtClean="0"/>
              <a:t> </a:t>
            </a:r>
            <a:r>
              <a:rPr lang="ko-KR" altLang="en-US" dirty="0"/>
              <a:t>문의 사항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99914" y="5519051"/>
            <a:ext cx="1293357" cy="402774"/>
          </a:xfrm>
        </p:spPr>
        <p:txBody>
          <a:bodyPr/>
          <a:lstStyle/>
          <a:p>
            <a:r>
              <a:rPr lang="ko-KR" altLang="en-US" dirty="0" smtClean="0"/>
              <a:t>전략마케팅실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1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문의사항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7137442" y="925421"/>
            <a:ext cx="4667249" cy="5181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chemeClr val="tx1"/>
                </a:solidFill>
              </a:rPr>
              <a:t>1. </a:t>
            </a:r>
            <a:r>
              <a:rPr lang="ko-KR" altLang="en-US" sz="2000" dirty="0" err="1">
                <a:solidFill>
                  <a:schemeClr val="tx1"/>
                </a:solidFill>
              </a:rPr>
              <a:t>채팅창을</a:t>
            </a:r>
            <a:r>
              <a:rPr lang="ko-KR" altLang="en-US" sz="2000" dirty="0">
                <a:solidFill>
                  <a:schemeClr val="tx1"/>
                </a:solidFill>
              </a:rPr>
              <a:t> 띄워두고 있는 시간에는 </a:t>
            </a:r>
            <a:r>
              <a:rPr lang="ko-KR" altLang="en-US" sz="2000" dirty="0" err="1">
                <a:solidFill>
                  <a:schemeClr val="tx1"/>
                </a:solidFill>
              </a:rPr>
              <a:t>챗봇을</a:t>
            </a:r>
            <a:r>
              <a:rPr lang="ko-KR" altLang="en-US" sz="2000" dirty="0">
                <a:solidFill>
                  <a:schemeClr val="tx1"/>
                </a:solidFill>
              </a:rPr>
              <a:t> 통해 문의를 남긴 내역이 삭제되지 않고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스크롤을 통해 올려볼 수 있었으면 합니다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확인 부탁드립니다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2. </a:t>
            </a:r>
            <a:r>
              <a:rPr lang="ko-KR" altLang="en-US" sz="2000" dirty="0" smtClean="0">
                <a:solidFill>
                  <a:schemeClr val="tx1"/>
                </a:solidFill>
              </a:rPr>
              <a:t>소프트</a:t>
            </a:r>
            <a:r>
              <a:rPr lang="en-US" altLang="ko-KR" sz="2000" dirty="0" smtClean="0">
                <a:solidFill>
                  <a:schemeClr val="tx1"/>
                </a:solidFill>
              </a:rPr>
              <a:t>GPT</a:t>
            </a:r>
            <a:r>
              <a:rPr lang="ko-KR" altLang="en-US" sz="2000" dirty="0" smtClean="0">
                <a:solidFill>
                  <a:schemeClr val="tx1"/>
                </a:solidFill>
              </a:rPr>
              <a:t>의 경우 현재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챗</a:t>
            </a:r>
            <a:r>
              <a:rPr lang="en-US" altLang="ko-KR" sz="2000" dirty="0" smtClean="0">
                <a:solidFill>
                  <a:schemeClr val="tx1"/>
                </a:solidFill>
              </a:rPr>
              <a:t>GPT</a:t>
            </a:r>
            <a:r>
              <a:rPr lang="ko-KR" altLang="en-US" sz="2000" dirty="0" smtClean="0">
                <a:solidFill>
                  <a:schemeClr val="tx1"/>
                </a:solidFill>
              </a:rPr>
              <a:t>와 같은 </a:t>
            </a:r>
            <a:r>
              <a:rPr lang="en-US" altLang="ko-KR" sz="2000" dirty="0" smtClean="0">
                <a:solidFill>
                  <a:schemeClr val="tx1"/>
                </a:solidFill>
              </a:rPr>
              <a:t>PC </a:t>
            </a:r>
            <a:r>
              <a:rPr lang="ko-KR" altLang="en-US" sz="2000" dirty="0" smtClean="0">
                <a:solidFill>
                  <a:schemeClr val="tx1"/>
                </a:solidFill>
              </a:rPr>
              <a:t>화면 사이즈인데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챗봇</a:t>
            </a:r>
            <a:r>
              <a:rPr lang="ko-KR" altLang="en-US" sz="2000" dirty="0" smtClean="0">
                <a:solidFill>
                  <a:schemeClr val="tx1"/>
                </a:solidFill>
              </a:rPr>
              <a:t> 사이즈로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조정가능할까요</a:t>
            </a:r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en-US" altLang="ko-KR" sz="2000" dirty="0" smtClean="0">
                <a:solidFill>
                  <a:schemeClr val="tx1"/>
                </a:solidFill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</a:rPr>
              <a:t>홈페이지에 </a:t>
            </a:r>
            <a:r>
              <a:rPr lang="ko-KR" altLang="en-US" sz="2000" dirty="0">
                <a:solidFill>
                  <a:schemeClr val="tx1"/>
                </a:solidFill>
              </a:rPr>
              <a:t>게재된 모든 </a:t>
            </a:r>
            <a:r>
              <a:rPr lang="ko-KR" altLang="en-US" sz="2000" dirty="0" smtClean="0">
                <a:solidFill>
                  <a:schemeClr val="tx1"/>
                </a:solidFill>
              </a:rPr>
              <a:t>내용에 대해서 </a:t>
            </a:r>
            <a:r>
              <a:rPr lang="ko-KR" altLang="en-US" sz="2000" dirty="0">
                <a:solidFill>
                  <a:schemeClr val="tx1"/>
                </a:solidFill>
              </a:rPr>
              <a:t>소프트</a:t>
            </a:r>
            <a:r>
              <a:rPr lang="en-US" altLang="ko-KR" sz="2000" dirty="0">
                <a:solidFill>
                  <a:schemeClr val="tx1"/>
                </a:solidFill>
              </a:rPr>
              <a:t>GPT</a:t>
            </a:r>
            <a:r>
              <a:rPr lang="ko-KR" altLang="en-US" sz="2000" dirty="0">
                <a:solidFill>
                  <a:schemeClr val="tx1"/>
                </a:solidFill>
              </a:rPr>
              <a:t>가 답을 </a:t>
            </a:r>
            <a:r>
              <a:rPr lang="ko-KR" altLang="en-US" sz="2000" dirty="0" smtClean="0">
                <a:solidFill>
                  <a:schemeClr val="tx1"/>
                </a:solidFill>
              </a:rPr>
              <a:t>줄 수 </a:t>
            </a:r>
            <a:r>
              <a:rPr lang="ko-KR" altLang="en-US" sz="2000" dirty="0">
                <a:solidFill>
                  <a:schemeClr val="tx1"/>
                </a:solidFill>
              </a:rPr>
              <a:t>있는 것으로 이전 </a:t>
            </a:r>
            <a:r>
              <a:rPr lang="ko-KR" altLang="en-US" sz="2000" dirty="0" smtClean="0">
                <a:solidFill>
                  <a:schemeClr val="tx1"/>
                </a:solidFill>
              </a:rPr>
              <a:t>미팅 시 </a:t>
            </a:r>
            <a:r>
              <a:rPr lang="ko-KR" altLang="en-US" sz="2000" dirty="0">
                <a:solidFill>
                  <a:schemeClr val="tx1"/>
                </a:solidFill>
              </a:rPr>
              <a:t>이해했는데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맞을까요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j-ea"/>
              </a:rPr>
              <a:t>4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</a:rPr>
              <a:t>첫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</a:rPr>
              <a:t>채팅창에</a:t>
            </a:r>
            <a:r>
              <a:rPr lang="ko-KR" altLang="en-US" sz="2000" dirty="0">
                <a:solidFill>
                  <a:schemeClr val="tx1"/>
                </a:solidFill>
                <a:latin typeface="+mj-ea"/>
              </a:rPr>
              <a:t> 기본적인 인사말 소개 가능할까요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</a:rPr>
              <a:t>?</a:t>
            </a:r>
          </a:p>
          <a:p>
            <a:pPr marL="457200" indent="-457200">
              <a:buFontTx/>
              <a:buAutoNum type="arabicPeriod"/>
            </a:pPr>
            <a:endParaRPr lang="en-US" altLang="ko-KR" sz="2000" dirty="0" smtClean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5</a:t>
            </a:r>
            <a:r>
              <a:rPr lang="en-US" altLang="ko-KR" sz="2000" dirty="0" smtClean="0">
                <a:solidFill>
                  <a:schemeClr val="tx1"/>
                </a:solidFill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</a:rPr>
              <a:t>자주하는 질문</a:t>
            </a:r>
            <a:r>
              <a:rPr lang="en-US" altLang="ko-KR" sz="2000" dirty="0" smtClean="0">
                <a:solidFill>
                  <a:schemeClr val="tx1"/>
                </a:solidFill>
              </a:rPr>
              <a:t>(ex. </a:t>
            </a:r>
            <a:r>
              <a:rPr lang="ko-KR" altLang="en-US" sz="2000" dirty="0" smtClean="0">
                <a:solidFill>
                  <a:schemeClr val="tx1"/>
                </a:solidFill>
              </a:rPr>
              <a:t>채용 </a:t>
            </a:r>
            <a:r>
              <a:rPr lang="en-US" altLang="ko-KR" sz="2000" dirty="0" smtClean="0">
                <a:solidFill>
                  <a:schemeClr val="tx1"/>
                </a:solidFill>
              </a:rPr>
              <a:t>or </a:t>
            </a:r>
            <a:r>
              <a:rPr lang="ko-KR" altLang="en-US" sz="2000" dirty="0" smtClean="0">
                <a:solidFill>
                  <a:schemeClr val="tx1"/>
                </a:solidFill>
              </a:rPr>
              <a:t>견적 등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</a:rPr>
              <a:t>을 상단 </a:t>
            </a:r>
            <a:r>
              <a:rPr lang="en-US" altLang="ko-KR" sz="2000" dirty="0" smtClean="0">
                <a:solidFill>
                  <a:schemeClr val="tx1"/>
                </a:solidFill>
              </a:rPr>
              <a:t>or </a:t>
            </a:r>
            <a:r>
              <a:rPr lang="ko-KR" altLang="en-US" sz="2000" dirty="0" smtClean="0">
                <a:solidFill>
                  <a:schemeClr val="tx1"/>
                </a:solidFill>
              </a:rPr>
              <a:t>하단에 노출 할 수 있을까요</a:t>
            </a:r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05928" y="1057275"/>
            <a:ext cx="2641816" cy="4585672"/>
            <a:chOff x="605928" y="1057275"/>
            <a:chExt cx="2641816" cy="4585672"/>
          </a:xfrm>
        </p:grpSpPr>
        <p:pic>
          <p:nvPicPr>
            <p:cNvPr id="6" name="내용 개체 틀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28" y="1057275"/>
              <a:ext cx="2641816" cy="458567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30292" y="1916315"/>
              <a:ext cx="1946395" cy="779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182962" y="1908668"/>
              <a:ext cx="546754" cy="4901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F0000"/>
                  </a:solidFill>
                </a:rPr>
                <a:t>4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05928" y="5066918"/>
            <a:ext cx="1864888" cy="576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9585" y="5056260"/>
            <a:ext cx="546754" cy="490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705" y="1057275"/>
            <a:ext cx="2633356" cy="4585672"/>
          </a:xfrm>
          <a:prstGeom prst="rect">
            <a:avLst/>
          </a:prstGeom>
        </p:spPr>
      </p:pic>
      <p:cxnSp>
        <p:nvCxnSpPr>
          <p:cNvPr id="17" name="꺾인 연결선 16"/>
          <p:cNvCxnSpPr/>
          <p:nvPr/>
        </p:nvCxnSpPr>
        <p:spPr>
          <a:xfrm flipV="1">
            <a:off x="1868565" y="3638550"/>
            <a:ext cx="1660140" cy="142836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528705" y="2692940"/>
            <a:ext cx="2633356" cy="3081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0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문의사항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8553548" y="1566323"/>
            <a:ext cx="3324224" cy="51172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chemeClr val="tx1"/>
                </a:solidFill>
              </a:rPr>
              <a:t>6.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채팅창</a:t>
            </a:r>
            <a:r>
              <a:rPr lang="ko-KR" altLang="en-US" sz="2000" dirty="0" smtClean="0">
                <a:solidFill>
                  <a:schemeClr val="tx1"/>
                </a:solidFill>
              </a:rPr>
              <a:t> 상단에 티맥스소프트가 노출하려는 키워드를 고정할 수 있을까요</a:t>
            </a:r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  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6-1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</a:rPr>
              <a:t>키워드 클릭 시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기본적인 설명에 대해서는 </a:t>
            </a:r>
            <a:r>
              <a:rPr lang="ko-KR" altLang="en-US" sz="2000" dirty="0" err="1">
                <a:solidFill>
                  <a:schemeClr val="tx1"/>
                </a:solidFill>
              </a:rPr>
              <a:t>채팅창에</a:t>
            </a:r>
            <a:r>
              <a:rPr lang="ko-KR" altLang="en-US" sz="2000" dirty="0">
                <a:solidFill>
                  <a:schemeClr val="tx1"/>
                </a:solidFill>
              </a:rPr>
              <a:t> 답을 해주고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연관 </a:t>
            </a:r>
            <a:r>
              <a:rPr lang="ko-KR" altLang="en-US" sz="2000" dirty="0">
                <a:solidFill>
                  <a:schemeClr val="tx1"/>
                </a:solidFill>
              </a:rPr>
              <a:t>키워드를 </a:t>
            </a:r>
            <a:r>
              <a:rPr lang="ko-KR" altLang="en-US" sz="2000" dirty="0" smtClean="0">
                <a:solidFill>
                  <a:schemeClr val="tx1"/>
                </a:solidFill>
              </a:rPr>
              <a:t>버튼 </a:t>
            </a:r>
            <a:r>
              <a:rPr lang="ko-KR" altLang="en-US" sz="2000" dirty="0">
                <a:solidFill>
                  <a:schemeClr val="tx1"/>
                </a:solidFill>
              </a:rPr>
              <a:t>형태로 노출 </a:t>
            </a:r>
            <a:r>
              <a:rPr lang="en-US" altLang="ko-KR" sz="2000" dirty="0">
                <a:solidFill>
                  <a:schemeClr val="tx1"/>
                </a:solidFill>
              </a:rPr>
              <a:t>&amp;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링크 연결까지 가능할까요</a:t>
            </a:r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7. </a:t>
            </a:r>
            <a:r>
              <a:rPr lang="ko-KR" altLang="en-US" sz="2000" dirty="0">
                <a:solidFill>
                  <a:schemeClr val="tx1"/>
                </a:solidFill>
              </a:rPr>
              <a:t>고객의 소리 </a:t>
            </a:r>
            <a:r>
              <a:rPr lang="en-US" altLang="ko-KR" sz="2000" dirty="0">
                <a:solidFill>
                  <a:schemeClr val="tx1"/>
                </a:solidFill>
              </a:rPr>
              <a:t>or </a:t>
            </a:r>
            <a:r>
              <a:rPr lang="ko-KR" altLang="en-US" sz="2000" dirty="0">
                <a:solidFill>
                  <a:schemeClr val="tx1"/>
                </a:solidFill>
              </a:rPr>
              <a:t>견적문의 </a:t>
            </a:r>
            <a:r>
              <a:rPr lang="en-US" altLang="ko-KR" sz="2000" dirty="0">
                <a:solidFill>
                  <a:schemeClr val="tx1"/>
                </a:solidFill>
              </a:rPr>
              <a:t>or </a:t>
            </a:r>
            <a:r>
              <a:rPr lang="ko-KR" altLang="en-US" sz="2000" dirty="0">
                <a:solidFill>
                  <a:schemeClr val="tx1"/>
                </a:solidFill>
              </a:rPr>
              <a:t>파트너 문의 등 담당자와의 연결을 통해서만 확인이 가능한 </a:t>
            </a:r>
            <a:r>
              <a:rPr lang="ko-KR" altLang="en-US" sz="2000" dirty="0" smtClean="0">
                <a:solidFill>
                  <a:schemeClr val="tx1"/>
                </a:solidFill>
              </a:rPr>
              <a:t>부분에 대해서는 </a:t>
            </a:r>
            <a:r>
              <a:rPr lang="ko-KR" altLang="en-US" sz="2000" dirty="0">
                <a:solidFill>
                  <a:schemeClr val="tx1"/>
                </a:solidFill>
              </a:rPr>
              <a:t>담당자에게 </a:t>
            </a:r>
            <a:r>
              <a:rPr lang="ko-KR" altLang="en-US" sz="2000" dirty="0" smtClean="0">
                <a:solidFill>
                  <a:schemeClr val="tx1"/>
                </a:solidFill>
              </a:rPr>
              <a:t>이메일을 </a:t>
            </a:r>
            <a:r>
              <a:rPr lang="ko-KR" altLang="en-US" sz="2000" dirty="0">
                <a:solidFill>
                  <a:schemeClr val="tx1"/>
                </a:solidFill>
              </a:rPr>
              <a:t>발송할 수 있도록 </a:t>
            </a:r>
            <a:r>
              <a:rPr lang="en-US" altLang="ko-KR" sz="2000" dirty="0">
                <a:solidFill>
                  <a:schemeClr val="tx1"/>
                </a:solidFill>
              </a:rPr>
              <a:t>“</a:t>
            </a:r>
            <a:r>
              <a:rPr lang="ko-KR" altLang="en-US" sz="2000" dirty="0">
                <a:solidFill>
                  <a:schemeClr val="tx1"/>
                </a:solidFill>
              </a:rPr>
              <a:t>이메일 발송하기</a:t>
            </a:r>
            <a:r>
              <a:rPr lang="en-US" altLang="ko-KR" sz="2000" dirty="0">
                <a:solidFill>
                  <a:schemeClr val="tx1"/>
                </a:solidFill>
              </a:rPr>
              <a:t>” </a:t>
            </a:r>
            <a:r>
              <a:rPr lang="ko-KR" altLang="en-US" sz="2000" dirty="0">
                <a:solidFill>
                  <a:schemeClr val="tx1"/>
                </a:solidFill>
              </a:rPr>
              <a:t>버튼이 있고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클릭 시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메일 발송하기로 바로 넘어 갔으면 합니다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가능할까요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5818" y="1057275"/>
            <a:ext cx="2641816" cy="4585672"/>
            <a:chOff x="215818" y="1057275"/>
            <a:chExt cx="2641816" cy="4585672"/>
          </a:xfrm>
        </p:grpSpPr>
        <p:pic>
          <p:nvPicPr>
            <p:cNvPr id="6" name="내용 개체 틀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818" y="1057275"/>
              <a:ext cx="2641816" cy="4585672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769456" y="2615032"/>
              <a:ext cx="546754" cy="4901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F0000"/>
                  </a:solidFill>
                </a:rPr>
                <a:t>6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4176" y="2691256"/>
              <a:ext cx="2234648" cy="18854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991275" y="1057275"/>
            <a:ext cx="2642373" cy="4585672"/>
            <a:chOff x="3403093" y="1057275"/>
            <a:chExt cx="2642373" cy="4585672"/>
          </a:xfrm>
        </p:grpSpPr>
        <p:pic>
          <p:nvPicPr>
            <p:cNvPr id="9" name="내용 개체 틀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3093" y="1057275"/>
              <a:ext cx="2642373" cy="458567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561490" y="2615032"/>
              <a:ext cx="2386823" cy="27989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7767" y="2615032"/>
              <a:ext cx="771547" cy="4901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FF0000"/>
                  </a:solidFill>
                </a:rPr>
                <a:t>6-1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246" y="1057276"/>
            <a:ext cx="2633356" cy="458567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41463" y="3105225"/>
            <a:ext cx="2292678" cy="24773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78551" y="3105225"/>
            <a:ext cx="771547" cy="490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6-1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4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185</Words>
  <Application>Microsoft Office PowerPoint</Application>
  <PresentationFormat>와이드스크린</PresentationFormat>
  <Paragraphs>27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소프트GPT 문의 사항</vt:lpstr>
      <vt:lpstr>문의사항</vt:lpstr>
      <vt:lpstr>문의사항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Tmax</dc:creator>
  <cp:lastModifiedBy>Tmax</cp:lastModifiedBy>
  <cp:revision>173</cp:revision>
  <dcterms:created xsi:type="dcterms:W3CDTF">2022-09-15T01:21:24Z</dcterms:created>
  <dcterms:modified xsi:type="dcterms:W3CDTF">2023-10-24T06:57:50Z</dcterms:modified>
</cp:coreProperties>
</file>