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52" d="100"/>
          <a:sy n="52" d="100"/>
        </p:scale>
        <p:origin x="60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0966-E7D4-43A7-99F5-87581D7A9E99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0464-B6F1-4EC4-A13F-A159601A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5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0966-E7D4-43A7-99F5-87581D7A9E99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0464-B6F1-4EC4-A13F-A159601A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52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0966-E7D4-43A7-99F5-87581D7A9E99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0464-B6F1-4EC4-A13F-A159601A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6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0966-E7D4-43A7-99F5-87581D7A9E99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0464-B6F1-4EC4-A13F-A159601A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8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0966-E7D4-43A7-99F5-87581D7A9E99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0464-B6F1-4EC4-A13F-A159601A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9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0966-E7D4-43A7-99F5-87581D7A9E99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0464-B6F1-4EC4-A13F-A159601A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12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0966-E7D4-43A7-99F5-87581D7A9E99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0464-B6F1-4EC4-A13F-A159601A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5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0966-E7D4-43A7-99F5-87581D7A9E99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0464-B6F1-4EC4-A13F-A159601A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2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0966-E7D4-43A7-99F5-87581D7A9E99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0464-B6F1-4EC4-A13F-A159601A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92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0966-E7D4-43A7-99F5-87581D7A9E99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0464-B6F1-4EC4-A13F-A159601A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0966-E7D4-43A7-99F5-87581D7A9E99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0464-B6F1-4EC4-A13F-A159601A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57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90966-E7D4-43A7-99F5-87581D7A9E99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C0464-B6F1-4EC4-A13F-A159601A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72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ost.naver.com/viewer/postView.nhn?volumeNo=30547816&amp;memberNo=2006581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dirty="0"/>
              <a:t>산업에서 쓰이는 데이터 분석 기술 활용 사례 소개</a:t>
            </a:r>
            <a:r>
              <a:rPr lang="en-US" altLang="ko-KR" dirty="0"/>
              <a:t> (</a:t>
            </a:r>
            <a:r>
              <a:rPr lang="ko-KR" altLang="ko-KR" dirty="0"/>
              <a:t>최소</a:t>
            </a:r>
            <a:r>
              <a:rPr lang="en-US" altLang="ko-KR" dirty="0"/>
              <a:t> 2</a:t>
            </a:r>
            <a:r>
              <a:rPr lang="ko-KR" altLang="ko-KR" dirty="0"/>
              <a:t>개 이상</a:t>
            </a:r>
            <a:r>
              <a:rPr lang="en-US" altLang="ko-KR" dirty="0"/>
              <a:t>) : IT</a:t>
            </a:r>
            <a:r>
              <a:rPr lang="ko-KR" altLang="ko-KR" dirty="0"/>
              <a:t>기업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사용자 입장 이랑 개발자 </a:t>
            </a:r>
            <a:r>
              <a:rPr lang="ko-KR" altLang="en-US" dirty="0" err="1" smtClean="0"/>
              <a:t>입장이랑</a:t>
            </a:r>
            <a:r>
              <a:rPr lang="ko-KR" altLang="en-US" dirty="0" smtClean="0"/>
              <a:t> 굳이 </a:t>
            </a:r>
            <a:r>
              <a:rPr lang="ko-KR" altLang="en-US" dirty="0" err="1" smtClean="0"/>
              <a:t>나눌필요가</a:t>
            </a:r>
            <a:r>
              <a:rPr lang="ko-KR" altLang="en-US" dirty="0" smtClean="0"/>
              <a:t>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나누기도 애매해서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입장을 합쳐서 생각해서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</a:t>
            </a:r>
            <a:r>
              <a:rPr lang="ko-KR" altLang="en-US" dirty="0" err="1" smtClean="0"/>
              <a:t>소개느낌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78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/>
              <a:t>사례소개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a.</a:t>
            </a:r>
            <a:r>
              <a:rPr lang="ko-KR" altLang="ko-KR" dirty="0" smtClean="0"/>
              <a:t>배달의 </a:t>
            </a:r>
            <a:r>
              <a:rPr lang="ko-KR" altLang="ko-KR" dirty="0"/>
              <a:t>민족은 사용자의 주문 이력 및 검색 행동을 분석하여 개별 사용자에게 맞춤형 추천을 제공하거나</a:t>
            </a:r>
            <a:r>
              <a:rPr lang="en-US" altLang="ko-KR" dirty="0"/>
              <a:t>,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7959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313" y="220233"/>
            <a:ext cx="3601341" cy="67614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800" y="365125"/>
            <a:ext cx="4116578" cy="619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b.</a:t>
            </a:r>
            <a:r>
              <a:rPr lang="ko-KR" altLang="ko-KR" dirty="0" smtClean="0"/>
              <a:t>사용자 위치정보 데이터를 이용하여</a:t>
            </a:r>
            <a:r>
              <a:rPr lang="en-US" altLang="ko-KR" dirty="0" smtClean="0"/>
              <a:t>, </a:t>
            </a:r>
            <a:r>
              <a:rPr lang="ko-KR" altLang="ko-KR" dirty="0" smtClean="0"/>
              <a:t>지역별 예측 모델을 구축하여 </a:t>
            </a:r>
            <a:r>
              <a:rPr lang="ko-KR" altLang="ko-KR" dirty="0" err="1" smtClean="0"/>
              <a:t>공급망</a:t>
            </a:r>
            <a:r>
              <a:rPr lang="ko-KR" altLang="ko-KR" dirty="0" smtClean="0"/>
              <a:t> 최적화 및 재고 관리를 수행할 수 있습니다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782" y="2893104"/>
            <a:ext cx="4791871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9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활용된기술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1.</a:t>
            </a:r>
            <a:r>
              <a:rPr lang="ko-KR" altLang="ko-KR" dirty="0"/>
              <a:t>추천알고리즘</a:t>
            </a:r>
            <a:r>
              <a:rPr lang="en-US" altLang="ko-KR" dirty="0"/>
              <a:t>(</a:t>
            </a:r>
            <a:r>
              <a:rPr lang="ko-KR" altLang="ko-KR" dirty="0" err="1"/>
              <a:t>협업필터링</a:t>
            </a:r>
            <a:r>
              <a:rPr lang="en-US" altLang="ko-KR" dirty="0"/>
              <a:t>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smtClean="0"/>
              <a:t>a,.</a:t>
            </a:r>
            <a:r>
              <a:rPr lang="ko-KR" altLang="ko-KR" dirty="0" smtClean="0"/>
              <a:t>사용자와 </a:t>
            </a:r>
            <a:r>
              <a:rPr lang="ko-KR" altLang="ko-KR" dirty="0"/>
              <a:t>아이템을 잠재적인 차원</a:t>
            </a:r>
            <a:r>
              <a:rPr lang="en-US" altLang="ko-KR" dirty="0"/>
              <a:t>(Factor)</a:t>
            </a:r>
            <a:r>
              <a:rPr lang="ko-KR" altLang="ko-KR" dirty="0"/>
              <a:t>들을 사용해 나타낼 수 있다고 가정</a:t>
            </a:r>
            <a:r>
              <a:rPr lang="ko-KR" altLang="ko-KR" dirty="0" smtClean="0">
                <a:effectLst/>
              </a:rPr>
              <a:t>하고</a:t>
            </a:r>
            <a:r>
              <a:rPr lang="en-US" altLang="ko-KR" dirty="0"/>
              <a:t>, </a:t>
            </a:r>
            <a:r>
              <a:rPr lang="ko-KR" altLang="ko-KR" dirty="0"/>
              <a:t>사용자 데이터를 좌표에 매핑하는 방식으로 모델을 구축하는 방식인 </a:t>
            </a:r>
            <a:r>
              <a:rPr lang="en-US" altLang="ko-KR" dirty="0"/>
              <a:t>Latent Factor </a:t>
            </a:r>
            <a:r>
              <a:rPr lang="ko-KR" altLang="ko-KR" dirty="0"/>
              <a:t>방식으로 협업 </a:t>
            </a:r>
            <a:r>
              <a:rPr lang="ko-KR" altLang="ko-KR" dirty="0" err="1"/>
              <a:t>필터링</a:t>
            </a:r>
            <a:r>
              <a:rPr lang="ko-KR" altLang="ko-KR" dirty="0"/>
              <a:t> 모델을 구축하고</a:t>
            </a:r>
            <a:r>
              <a:rPr lang="en-US" altLang="ko-KR" dirty="0"/>
              <a:t>,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063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801" y="0"/>
            <a:ext cx="6838184" cy="501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8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B.</a:t>
            </a:r>
            <a:r>
              <a:rPr lang="ko-KR" altLang="ko-KR" dirty="0" smtClean="0"/>
              <a:t>이렇게 매핑한 각각의 데이터의 </a:t>
            </a:r>
            <a:r>
              <a:rPr lang="ko-KR" altLang="ko-KR" dirty="0" err="1" smtClean="0"/>
              <a:t>좌표값을</a:t>
            </a:r>
            <a:r>
              <a:rPr lang="ko-KR" altLang="ko-KR" dirty="0" smtClean="0"/>
              <a:t> 토대로 코사인 </a:t>
            </a:r>
            <a:r>
              <a:rPr lang="ko-KR" altLang="ko-KR" dirty="0" err="1" smtClean="0"/>
              <a:t>유사도를</a:t>
            </a:r>
            <a:r>
              <a:rPr lang="ko-KR" altLang="ko-KR" dirty="0" smtClean="0"/>
              <a:t> 구하고 </a:t>
            </a:r>
            <a:r>
              <a:rPr lang="ko-KR" altLang="ko-KR" dirty="0" err="1" smtClean="0"/>
              <a:t>이값이</a:t>
            </a:r>
            <a:r>
              <a:rPr lang="ko-KR" altLang="ko-KR" dirty="0" smtClean="0"/>
              <a:t> </a:t>
            </a:r>
            <a:r>
              <a:rPr lang="en-US" altLang="ko-KR" dirty="0" smtClean="0"/>
              <a:t>1</a:t>
            </a:r>
            <a:r>
              <a:rPr lang="ko-KR" altLang="ko-KR" dirty="0" smtClean="0"/>
              <a:t>에 근접한 값을 추천하는 </a:t>
            </a:r>
            <a:r>
              <a:rPr lang="ko-KR" altLang="ko-KR" dirty="0" err="1" smtClean="0"/>
              <a:t>협업필터링</a:t>
            </a:r>
            <a:r>
              <a:rPr lang="ko-KR" altLang="ko-KR" dirty="0" smtClean="0"/>
              <a:t> 알고리즘을 사용한다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7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799" y="864973"/>
            <a:ext cx="9209806" cy="58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9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2.</a:t>
            </a:r>
            <a:r>
              <a:rPr lang="ko-KR" altLang="ko-KR" dirty="0"/>
              <a:t> </a:t>
            </a:r>
            <a:r>
              <a:rPr lang="ko-KR" altLang="ko-KR" dirty="0" err="1"/>
              <a:t>군집화및클러스터링</a:t>
            </a:r>
            <a:r>
              <a:rPr lang="en-US" altLang="ko-KR" dirty="0"/>
              <a:t>:</a:t>
            </a:r>
            <a:endParaRPr lang="ko-KR" altLang="ko-KR" dirty="0"/>
          </a:p>
          <a:p>
            <a:r>
              <a:rPr lang="ko-KR" altLang="ko-KR" dirty="0"/>
              <a:t>지역별 데이터를 같은 지역의 음식점의 </a:t>
            </a:r>
            <a:r>
              <a:rPr lang="ko-KR" altLang="ko-KR" dirty="0" err="1"/>
              <a:t>추천음식</a:t>
            </a:r>
            <a:r>
              <a:rPr lang="en-US" altLang="ko-KR" dirty="0"/>
              <a:t>,</a:t>
            </a:r>
            <a:r>
              <a:rPr lang="ko-KR" altLang="ko-KR" dirty="0"/>
              <a:t>현재주문가능여부</a:t>
            </a:r>
            <a:r>
              <a:rPr lang="en-US" altLang="ko-KR" dirty="0"/>
              <a:t>,</a:t>
            </a:r>
            <a:r>
              <a:rPr lang="ko-KR" altLang="ko-KR" dirty="0" err="1"/>
              <a:t>배달시간</a:t>
            </a:r>
            <a:r>
              <a:rPr lang="en-US" altLang="ko-KR" dirty="0"/>
              <a:t>,</a:t>
            </a:r>
            <a:r>
              <a:rPr lang="ko-KR" altLang="ko-KR" dirty="0"/>
              <a:t>할인정보 등의 데이터를 </a:t>
            </a:r>
            <a:r>
              <a:rPr lang="ko-KR" altLang="ko-KR" dirty="0" err="1"/>
              <a:t>같은군집으로</a:t>
            </a:r>
            <a:r>
              <a:rPr lang="ko-KR" altLang="ko-KR" dirty="0"/>
              <a:t> 묶어서 지역별 로 클러스터 모델을 구축하고 다양한 종류의 분석 및 예측이 가능해진다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64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141" y="595736"/>
            <a:ext cx="8995718" cy="589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0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ko-KR" dirty="0" smtClean="0"/>
              <a:t>1.</a:t>
            </a:r>
            <a:r>
              <a:rPr lang="ko-KR" altLang="ko-KR" dirty="0" smtClean="0"/>
              <a:t>실시간 </a:t>
            </a:r>
            <a:r>
              <a:rPr lang="ko-KR" altLang="ko-KR" dirty="0"/>
              <a:t>데이터 처리 및 분석</a:t>
            </a:r>
            <a:r>
              <a:rPr lang="en-US" altLang="ko-KR" dirty="0"/>
              <a:t> (Real-time Data Processing and Analysis):</a:t>
            </a:r>
            <a:r>
              <a:rPr lang="ko-KR" altLang="ko-KR" dirty="0"/>
              <a:t/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개요</a:t>
            </a:r>
            <a:r>
              <a:rPr lang="en-US" altLang="ko-KR" dirty="0"/>
              <a:t>: IT</a:t>
            </a:r>
            <a:r>
              <a:rPr lang="ko-KR" altLang="ko-KR" dirty="0"/>
              <a:t>기업들은 실시간으로 발생하는 많은 양의 데이터들을 처리 및 분석함으로서 기업의 어플리케이션의 핵심 기능에 중요한 </a:t>
            </a:r>
            <a:r>
              <a:rPr lang="ko-KR" altLang="ko-KR" dirty="0" err="1"/>
              <a:t>인사이트를</a:t>
            </a:r>
            <a:r>
              <a:rPr lang="ko-KR" altLang="ko-KR" dirty="0"/>
              <a:t> 도출하게 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4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 smtClean="0"/>
              <a:t>사례소개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배달의 민족은 실시간으로 발생하는 주문 데이터들과 음식점의 예상배달시간</a:t>
            </a:r>
            <a:r>
              <a:rPr lang="en-US" altLang="ko-KR" dirty="0"/>
              <a:t>, </a:t>
            </a:r>
            <a:r>
              <a:rPr lang="ko-KR" altLang="ko-KR" dirty="0"/>
              <a:t>사용자의 위치정보 등 들을 수집하고 </a:t>
            </a:r>
            <a:r>
              <a:rPr lang="ko-KR" altLang="ko-KR" dirty="0" smtClean="0"/>
              <a:t>분석하여</a:t>
            </a:r>
            <a:endParaRPr lang="en-US" altLang="ko-KR" dirty="0" smtClean="0"/>
          </a:p>
          <a:p>
            <a:r>
              <a:rPr lang="en-US" altLang="ko-KR" dirty="0" smtClean="0"/>
              <a:t>, </a:t>
            </a:r>
            <a:r>
              <a:rPr lang="ko-KR" altLang="ko-KR" dirty="0"/>
              <a:t>실시간으로 주문 상태를 추적하고 </a:t>
            </a:r>
            <a:r>
              <a:rPr lang="en-US" altLang="ko-KR" dirty="0"/>
              <a:t>, </a:t>
            </a:r>
            <a:r>
              <a:rPr lang="ko-KR" altLang="ko-KR" dirty="0"/>
              <a:t>현재 </a:t>
            </a:r>
            <a:r>
              <a:rPr lang="ko-KR" altLang="ko-KR" dirty="0" err="1"/>
              <a:t>쿠폰추천</a:t>
            </a:r>
            <a:r>
              <a:rPr lang="en-US" altLang="ko-KR" dirty="0"/>
              <a:t>, </a:t>
            </a:r>
            <a:r>
              <a:rPr lang="ko-KR" altLang="ko-KR" dirty="0"/>
              <a:t>지금 </a:t>
            </a:r>
            <a:r>
              <a:rPr lang="ko-KR" altLang="ko-KR" dirty="0" err="1"/>
              <a:t>주문할만한</a:t>
            </a:r>
            <a:r>
              <a:rPr lang="ko-KR" altLang="ko-KR" dirty="0"/>
              <a:t> 음식점 및 </a:t>
            </a:r>
            <a:r>
              <a:rPr lang="ko-KR" altLang="ko-KR" dirty="0" err="1"/>
              <a:t>기타배달</a:t>
            </a:r>
            <a:r>
              <a:rPr lang="ko-KR" altLang="ko-KR" dirty="0"/>
              <a:t> </a:t>
            </a:r>
            <a:r>
              <a:rPr lang="ko-KR" altLang="ko-KR" dirty="0" err="1"/>
              <a:t>추천등</a:t>
            </a:r>
            <a:r>
              <a:rPr lang="ko-KR" altLang="ko-KR" dirty="0"/>
              <a:t> 고객에게 유용한 분석 인사이트들을 제공한다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9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4074" y="365125"/>
            <a:ext cx="3340316" cy="68662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27" y="365125"/>
            <a:ext cx="5480341" cy="633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0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활용된기술</a:t>
            </a:r>
            <a:r>
              <a:rPr lang="en-US" altLang="ko-KR" dirty="0" smtClean="0"/>
              <a:t>:</a:t>
            </a:r>
            <a:r>
              <a:rPr lang="en-US" altLang="ko-KR" dirty="0"/>
              <a:t>Apache Kafka/ Apache </a:t>
            </a:r>
            <a:r>
              <a:rPr lang="en-US" altLang="ko-KR" dirty="0" err="1"/>
              <a:t>Flink</a:t>
            </a:r>
            <a:r>
              <a:rPr lang="ko-KR" altLang="ko-KR" dirty="0"/>
              <a:t/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2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Apache </a:t>
            </a:r>
            <a:r>
              <a:rPr lang="en-US" altLang="ko-KR" dirty="0" err="1"/>
              <a:t>kafka</a:t>
            </a:r>
            <a:r>
              <a:rPr lang="en-US" altLang="ko-KR" dirty="0"/>
              <a:t>/</a:t>
            </a:r>
            <a:r>
              <a:rPr lang="en-US" altLang="ko-KR" dirty="0" err="1"/>
              <a:t>Flink</a:t>
            </a:r>
            <a:r>
              <a:rPr lang="ko-KR" altLang="ko-KR" dirty="0"/>
              <a:t>는 </a:t>
            </a:r>
            <a:r>
              <a:rPr lang="ko-KR" altLang="ko-KR" dirty="0" err="1"/>
              <a:t>분산형</a:t>
            </a:r>
            <a:r>
              <a:rPr lang="ko-KR" altLang="ko-KR" dirty="0"/>
              <a:t> 스트리밍 플랫폼으로</a:t>
            </a:r>
            <a:r>
              <a:rPr lang="en-US" altLang="ko-KR" dirty="0"/>
              <a:t>, </a:t>
            </a:r>
            <a:r>
              <a:rPr lang="ko-KR" altLang="ko-KR" dirty="0"/>
              <a:t>메시지 큐의 형태와</a:t>
            </a:r>
            <a:r>
              <a:rPr lang="en-US" altLang="ko-KR" dirty="0"/>
              <a:t>,  </a:t>
            </a:r>
            <a:r>
              <a:rPr lang="ko-KR" altLang="ko-KR" dirty="0" smtClean="0"/>
              <a:t>클러스터들</a:t>
            </a:r>
            <a:r>
              <a:rPr lang="ko-KR" altLang="en-US" dirty="0" smtClean="0"/>
              <a:t>을 통해</a:t>
            </a:r>
            <a:r>
              <a:rPr lang="ko-KR" altLang="ko-KR" dirty="0" smtClean="0"/>
              <a:t> </a:t>
            </a:r>
            <a:r>
              <a:rPr lang="ko-KR" altLang="ko-KR" dirty="0"/>
              <a:t>데이터들을 주고 받는다</a:t>
            </a:r>
            <a:r>
              <a:rPr lang="en-US" altLang="ko-KR" dirty="0"/>
              <a:t>. </a:t>
            </a:r>
            <a:r>
              <a:rPr lang="ko-KR" altLang="ko-KR" dirty="0" smtClean="0"/>
              <a:t>따라서 </a:t>
            </a:r>
            <a:r>
              <a:rPr lang="ko-KR" altLang="ko-KR" dirty="0"/>
              <a:t>신속하게 대량의 데이터를 </a:t>
            </a:r>
            <a:r>
              <a:rPr lang="ko-KR" altLang="ko-KR" dirty="0" err="1"/>
              <a:t>주고받을수있다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ko-KR" dirty="0" smtClean="0"/>
              <a:t>데이터를 </a:t>
            </a:r>
            <a:r>
              <a:rPr lang="ko-KR" altLang="ko-KR" dirty="0"/>
              <a:t>분산된 프레임워크에서 용량 걱정없이</a:t>
            </a:r>
            <a:r>
              <a:rPr lang="en-US" altLang="ko-KR" dirty="0"/>
              <a:t>, </a:t>
            </a:r>
            <a:r>
              <a:rPr lang="ko-KR" altLang="ko-KR" dirty="0"/>
              <a:t>안정적으로 처리하고 여러 시스템 간에 데이터를 신속하게 전송하는 데 </a:t>
            </a:r>
            <a:r>
              <a:rPr lang="ko-KR" altLang="ko-KR" dirty="0" smtClean="0"/>
              <a:t>사용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r>
              <a:rPr lang="ko-KR" altLang="ko-KR" dirty="0" smtClean="0"/>
              <a:t>대규모 </a:t>
            </a:r>
            <a:r>
              <a:rPr lang="ko-KR" altLang="ko-KR" dirty="0"/>
              <a:t>실시간 데이터를 처리하고 분석하는데 </a:t>
            </a:r>
            <a:r>
              <a:rPr lang="ko-KR" altLang="ko-KR" dirty="0" err="1" smtClean="0"/>
              <a:t>주로사용</a:t>
            </a:r>
            <a:r>
              <a:rPr lang="ko-KR" altLang="en-US" dirty="0" err="1" smtClean="0"/>
              <a:t>된다</a:t>
            </a:r>
            <a:r>
              <a:rPr lang="en-US" altLang="ko-KR" dirty="0" smtClean="0"/>
              <a:t>. </a:t>
            </a:r>
          </a:p>
          <a:p>
            <a:r>
              <a:rPr lang="ko-KR" altLang="ko-KR" dirty="0" smtClean="0"/>
              <a:t>또한 </a:t>
            </a:r>
            <a:r>
              <a:rPr lang="ko-KR" altLang="ko-KR" dirty="0"/>
              <a:t>이를 통해 주문 상태의 실시간 모니터링</a:t>
            </a:r>
            <a:r>
              <a:rPr lang="en-US" altLang="ko-KR" dirty="0"/>
              <a:t>, </a:t>
            </a:r>
            <a:r>
              <a:rPr lang="ko-KR" altLang="ko-KR" dirty="0"/>
              <a:t>주문 지연 문제의 조기 감지 및 대응</a:t>
            </a:r>
            <a:r>
              <a:rPr lang="en-US" altLang="ko-KR" dirty="0"/>
              <a:t>, </a:t>
            </a:r>
            <a:r>
              <a:rPr lang="ko-KR" altLang="ko-KR" dirty="0"/>
              <a:t>실시간 트래픽 관리 등의 기능을 추가적으로 수행할 수 </a:t>
            </a:r>
            <a:r>
              <a:rPr lang="ko-KR" altLang="ko-KR" dirty="0" smtClean="0"/>
              <a:t>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47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409" y="0"/>
            <a:ext cx="7872087" cy="66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**</a:t>
            </a:r>
            <a:r>
              <a:rPr lang="ko-KR" altLang="en-US" dirty="0" smtClean="0"/>
              <a:t>이건 설명하면 너무 </a:t>
            </a:r>
            <a:r>
              <a:rPr lang="ko-KR" altLang="en-US" dirty="0" err="1" smtClean="0"/>
              <a:t>길거같아서</a:t>
            </a:r>
            <a:r>
              <a:rPr lang="ko-KR" altLang="en-US" dirty="0" smtClean="0"/>
              <a:t> 참고용으로 링크만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Apache </a:t>
            </a:r>
            <a:r>
              <a:rPr lang="en-US" altLang="ko-KR" dirty="0" err="1" smtClean="0"/>
              <a:t>kafka</a:t>
            </a:r>
            <a:r>
              <a:rPr lang="ko-KR" altLang="ko-KR" dirty="0"/>
              <a:t>세부자료링크</a:t>
            </a:r>
            <a:r>
              <a:rPr lang="en-US" altLang="ko-KR" dirty="0"/>
              <a:t>(</a:t>
            </a:r>
            <a:r>
              <a:rPr lang="ko-KR" altLang="ko-KR" dirty="0"/>
              <a:t>참고용</a:t>
            </a:r>
            <a:r>
              <a:rPr lang="en-US" altLang="ko-KR" dirty="0"/>
              <a:t>): </a:t>
            </a:r>
            <a:r>
              <a:rPr lang="en-US" altLang="ko-KR" u="sng" dirty="0">
                <a:hlinkClick r:id="rId2"/>
              </a:rPr>
              <a:t>https://post.naver.com/viewer/postView.nhn?volumeNo=30547816&amp;memberNo=20065811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5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빅데이터 분석 및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알고리즘활용 예측모델구축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개요</a:t>
            </a:r>
            <a:r>
              <a:rPr lang="en-US" altLang="ko-KR" dirty="0"/>
              <a:t>: IT </a:t>
            </a:r>
            <a:r>
              <a:rPr lang="ko-KR" altLang="ko-KR" dirty="0"/>
              <a:t>기업들은 그들의 어플리케이션의 대규모의 사용자 데이터를 기반으로 빅데이터 분석 및 기계 학습 기술을 활용하여 다양한 분석 및 예측 모델을 구축합니다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69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367</Words>
  <Application>Microsoft Office PowerPoint</Application>
  <PresentationFormat>와이드스크린</PresentationFormat>
  <Paragraphs>25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산업에서 쓰이는 데이터 분석 기술 활용 사례 소개 (최소 2개 이상) : IT기업 </vt:lpstr>
      <vt:lpstr>1.실시간 데이터 처리 및 분석 (Real-time Data Processing and Analysis): </vt:lpstr>
      <vt:lpstr>사례소개 </vt:lpstr>
      <vt:lpstr>PowerPoint 프레젠테이션</vt:lpstr>
      <vt:lpstr>활용된기술:Apache Kafka/ Apache Flink </vt:lpstr>
      <vt:lpstr>PowerPoint 프레젠테이션</vt:lpstr>
      <vt:lpstr>PowerPoint 프레젠테이션</vt:lpstr>
      <vt:lpstr>**이건 설명하면 너무 길거같아서 참고용으로 링크만…</vt:lpstr>
      <vt:lpstr>2.빅데이터 분석 및 머신러닝 알고리즘활용 예측모델구축</vt:lpstr>
      <vt:lpstr>PowerPoint 프레젠테이션</vt:lpstr>
      <vt:lpstr>PowerPoint 프레젠테이션</vt:lpstr>
      <vt:lpstr>PowerPoint 프레젠테이션</vt:lpstr>
      <vt:lpstr>활용된기술: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산업에서 쓰이는 데이터 분석 기술 활용 사례 소개 (최소 2개 이상) : IT기업</dc:title>
  <dc:creator>home</dc:creator>
  <cp:lastModifiedBy>home</cp:lastModifiedBy>
  <cp:revision>6</cp:revision>
  <dcterms:created xsi:type="dcterms:W3CDTF">2024-03-25T12:23:52Z</dcterms:created>
  <dcterms:modified xsi:type="dcterms:W3CDTF">2024-03-25T16:10:50Z</dcterms:modified>
</cp:coreProperties>
</file>