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5" r:id="rId10"/>
    <p:sldId id="276" r:id="rId11"/>
    <p:sldId id="272" r:id="rId12"/>
    <p:sldId id="268" r:id="rId13"/>
    <p:sldId id="269" r:id="rId14"/>
    <p:sldId id="274" r:id="rId15"/>
    <p:sldId id="277" r:id="rId16"/>
    <p:sldId id="265" r:id="rId17"/>
    <p:sldId id="266" r:id="rId18"/>
    <p:sldId id="262" r:id="rId19"/>
    <p:sldId id="267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886287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2629404" y="131795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3884289" y="130177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2897862" y="1400656"/>
            <a:ext cx="90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993002" y="1400656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리더보드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0F1133-6DEB-9DD7-0FF3-0F349BC632EA}"/>
              </a:ext>
            </a:extLst>
          </p:cNvPr>
          <p:cNvCxnSpPr>
            <a:cxnSpLocks/>
          </p:cNvCxnSpPr>
          <p:nvPr/>
        </p:nvCxnSpPr>
        <p:spPr>
          <a:xfrm>
            <a:off x="5841205" y="129233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B0E0E-0BB5-7D78-3633-0334FF163444}"/>
              </a:ext>
            </a:extLst>
          </p:cNvPr>
          <p:cNvSpPr txBox="1"/>
          <p:nvPr/>
        </p:nvSpPr>
        <p:spPr>
          <a:xfrm>
            <a:off x="4216875" y="1382611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112C7-6CB7-48C6-BF7E-E3209C37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5" y="2126061"/>
            <a:ext cx="1488092" cy="13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1E731F-5AFB-8D8D-950B-F69E7C2ADD78}"/>
              </a:ext>
            </a:extLst>
          </p:cNvPr>
          <p:cNvSpPr txBox="1"/>
          <p:nvPr/>
        </p:nvSpPr>
        <p:spPr>
          <a:xfrm>
            <a:off x="285183" y="3590162"/>
            <a:ext cx="1907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Motiva Sans"/>
              </a:rPr>
              <a:t>강철 </a:t>
            </a:r>
            <a:r>
              <a:rPr lang="ko-KR" altLang="en-US" sz="1400" b="0" i="0" dirty="0" err="1">
                <a:effectLst/>
                <a:latin typeface="Motiva Sans"/>
              </a:rPr>
              <a:t>요새：시냅스</a:t>
            </a:r>
            <a:r>
              <a:rPr lang="ko-KR" altLang="en-US" sz="1400" b="0" i="0" dirty="0">
                <a:effectLst/>
                <a:latin typeface="Motiva Sans"/>
              </a:rPr>
              <a:t> </a:t>
            </a:r>
            <a:r>
              <a:rPr lang="en-US" altLang="ko-KR" sz="1400" b="0" i="0" dirty="0">
                <a:effectLst/>
                <a:latin typeface="Motiva Sans"/>
              </a:rPr>
              <a:t>TD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D08E6-431A-1C9C-46E9-9151CC988E96}"/>
              </a:ext>
            </a:extLst>
          </p:cNvPr>
          <p:cNvSpPr txBox="1"/>
          <p:nvPr/>
        </p:nvSpPr>
        <p:spPr>
          <a:xfrm>
            <a:off x="207938" y="4075389"/>
            <a:ext cx="17717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effectLst/>
                <a:latin typeface="Motiva Sans"/>
              </a:rPr>
              <a:t>당신의 세상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당신이 창조하세요</a:t>
            </a:r>
            <a:r>
              <a:rPr lang="en-US" altLang="ko-KR" sz="900" b="0" i="0" dirty="0">
                <a:effectLst/>
                <a:latin typeface="Motiva Sans"/>
              </a:rPr>
              <a:t>! </a:t>
            </a:r>
            <a:endParaRPr lang="en-US" altLang="ko-KR" sz="900" dirty="0">
              <a:latin typeface="Motiva Sans"/>
            </a:endParaRPr>
          </a:p>
          <a:p>
            <a:r>
              <a:rPr lang="en-US" altLang="ko-KR" sz="900" b="0" i="0" dirty="0">
                <a:effectLst/>
                <a:latin typeface="Motiva Sans"/>
              </a:rPr>
              <a:t>《</a:t>
            </a:r>
            <a:r>
              <a:rPr lang="ko-KR" altLang="en-US" sz="900" b="0" i="0" dirty="0">
                <a:effectLst/>
                <a:latin typeface="Motiva Sans"/>
              </a:rPr>
              <a:t>강철 </a:t>
            </a:r>
            <a:r>
              <a:rPr lang="ko-KR" altLang="en-US" sz="900" b="0" i="0" dirty="0" err="1">
                <a:effectLst/>
                <a:latin typeface="Motiva Sans"/>
              </a:rPr>
              <a:t>요새：시냅스</a:t>
            </a:r>
            <a:r>
              <a:rPr lang="ko-KR" altLang="en-US" sz="900" b="0" i="0" dirty="0">
                <a:effectLst/>
                <a:latin typeface="Motiva Sans"/>
              </a:rPr>
              <a:t> </a:t>
            </a:r>
            <a:r>
              <a:rPr lang="en-US" altLang="ko-KR" sz="900" b="0" i="0" dirty="0">
                <a:effectLst/>
                <a:latin typeface="Motiva Sans"/>
              </a:rPr>
              <a:t>TD》</a:t>
            </a:r>
            <a:r>
              <a:rPr lang="ko-KR" altLang="en-US" sz="900" b="0" i="0" dirty="0">
                <a:effectLst/>
                <a:latin typeface="Motiva Sans"/>
              </a:rPr>
              <a:t>에서 당신은 지도 설계자가 됩니다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기존의 타워 디펜스에서 벗어나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경로 위에 타워를 배치하여 적의 길을 더 길게 만드는 것뿐만 아니라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플랫폼을 설치하고 길을 연결해 독창적인 방어 요새를 만들 수 있습니다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이 모든 것이 가능한 지도가 바로 당신의 캔버스입니다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  <a:r>
              <a:rPr lang="ko-KR" altLang="en-US" sz="900" b="0" i="0" dirty="0">
                <a:effectLst/>
                <a:latin typeface="Motiva Sans"/>
              </a:rPr>
              <a:t>당신의 상상력을 마음껏 발휘해 창의력을 현실로 만들어 보세요</a:t>
            </a:r>
            <a:r>
              <a:rPr lang="en-US" altLang="ko-KR" sz="900" b="0" i="0" dirty="0">
                <a:effectLst/>
                <a:latin typeface="Motiva Sans"/>
              </a:rPr>
              <a:t>!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0B386-2BCC-471E-8C65-4A5A56640593}"/>
              </a:ext>
            </a:extLst>
          </p:cNvPr>
          <p:cNvSpPr txBox="1"/>
          <p:nvPr/>
        </p:nvSpPr>
        <p:spPr>
          <a:xfrm>
            <a:off x="2601910" y="5166901"/>
            <a:ext cx="6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C72DE-12CB-CBB3-CC4F-1E763A433CDD}"/>
              </a:ext>
            </a:extLst>
          </p:cNvPr>
          <p:cNvSpPr/>
          <p:nvPr/>
        </p:nvSpPr>
        <p:spPr>
          <a:xfrm>
            <a:off x="2616510" y="2587853"/>
            <a:ext cx="3687173" cy="256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A2F2E-52E6-8077-190C-7BA006CF362D}"/>
              </a:ext>
            </a:extLst>
          </p:cNvPr>
          <p:cNvSpPr txBox="1"/>
          <p:nvPr/>
        </p:nvSpPr>
        <p:spPr>
          <a:xfrm>
            <a:off x="2768723" y="2692564"/>
            <a:ext cx="341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No.             Name	            Score	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63E6F-572C-8FE8-5EE0-155C16FFD77B}"/>
              </a:ext>
            </a:extLst>
          </p:cNvPr>
          <p:cNvSpPr/>
          <p:nvPr/>
        </p:nvSpPr>
        <p:spPr>
          <a:xfrm>
            <a:off x="2616509" y="5565667"/>
            <a:ext cx="3687173" cy="1076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F504B-79CC-70CD-EF08-4FFB203038D1}"/>
              </a:ext>
            </a:extLst>
          </p:cNvPr>
          <p:cNvSpPr txBox="1"/>
          <p:nvPr/>
        </p:nvSpPr>
        <p:spPr>
          <a:xfrm>
            <a:off x="2601910" y="2272190"/>
            <a:ext cx="148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18543-0F52-06F6-FC9A-2AD9325834D2}"/>
              </a:ext>
            </a:extLst>
          </p:cNvPr>
          <p:cNvSpPr txBox="1"/>
          <p:nvPr/>
        </p:nvSpPr>
        <p:spPr>
          <a:xfrm>
            <a:off x="2840304" y="3066395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	Nickname              176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5BD00-E05F-F34F-A2D6-BEA9D6A6A00B}"/>
              </a:ext>
            </a:extLst>
          </p:cNvPr>
          <p:cNvSpPr txBox="1"/>
          <p:nvPr/>
        </p:nvSpPr>
        <p:spPr>
          <a:xfrm>
            <a:off x="2840304" y="3429417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	Nickname              175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DB5F5-4A4F-1863-7EA0-EACF34A660DD}"/>
              </a:ext>
            </a:extLst>
          </p:cNvPr>
          <p:cNvSpPr txBox="1"/>
          <p:nvPr/>
        </p:nvSpPr>
        <p:spPr>
          <a:xfrm>
            <a:off x="2829792" y="4158146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	Nickname              160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939ED-FA4F-AF38-B877-2C24EBCF0FCD}"/>
              </a:ext>
            </a:extLst>
          </p:cNvPr>
          <p:cNvSpPr txBox="1"/>
          <p:nvPr/>
        </p:nvSpPr>
        <p:spPr>
          <a:xfrm>
            <a:off x="2840304" y="4522982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	Nickname              156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06B88-5E5F-19B4-822F-CA435E7C8932}"/>
              </a:ext>
            </a:extLst>
          </p:cNvPr>
          <p:cNvSpPr txBox="1"/>
          <p:nvPr/>
        </p:nvSpPr>
        <p:spPr>
          <a:xfrm>
            <a:off x="2829792" y="3792439"/>
            <a:ext cx="31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	Nickname              174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45B46-B7A2-CF6E-B7EB-65A03D8373D6}"/>
              </a:ext>
            </a:extLst>
          </p:cNvPr>
          <p:cNvSpPr txBox="1"/>
          <p:nvPr/>
        </p:nvSpPr>
        <p:spPr>
          <a:xfrm>
            <a:off x="2780037" y="5657240"/>
            <a:ext cx="332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	        Comment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760D7-BE9B-F8AA-52B8-5029A8FE74E8}"/>
              </a:ext>
            </a:extLst>
          </p:cNvPr>
          <p:cNvSpPr/>
          <p:nvPr/>
        </p:nvSpPr>
        <p:spPr>
          <a:xfrm>
            <a:off x="2784912" y="6428422"/>
            <a:ext cx="2863926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89820C-924C-03B4-1AA8-BF945BA0FE63}"/>
              </a:ext>
            </a:extLst>
          </p:cNvPr>
          <p:cNvSpPr/>
          <p:nvPr/>
        </p:nvSpPr>
        <p:spPr>
          <a:xfrm>
            <a:off x="5824649" y="6426640"/>
            <a:ext cx="315681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9F2CFD-C915-FD27-066D-B6B0BEB7AD91}"/>
              </a:ext>
            </a:extLst>
          </p:cNvPr>
          <p:cNvSpPr/>
          <p:nvPr/>
        </p:nvSpPr>
        <p:spPr>
          <a:xfrm>
            <a:off x="2784912" y="5947275"/>
            <a:ext cx="2863926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AE5D41-1836-F1D0-1C00-F532A2C9D8B9}"/>
              </a:ext>
            </a:extLst>
          </p:cNvPr>
          <p:cNvSpPr/>
          <p:nvPr/>
        </p:nvSpPr>
        <p:spPr>
          <a:xfrm>
            <a:off x="5824649" y="5947275"/>
            <a:ext cx="315681" cy="10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6690F57-AD19-1F76-041C-E3CEC5D6CB60}"/>
              </a:ext>
            </a:extLst>
          </p:cNvPr>
          <p:cNvCxnSpPr>
            <a:stCxn id="28" idx="0"/>
          </p:cNvCxnSpPr>
          <p:nvPr/>
        </p:nvCxnSpPr>
        <p:spPr>
          <a:xfrm rot="5400000" flipH="1" flipV="1">
            <a:off x="4285008" y="5283434"/>
            <a:ext cx="595708" cy="731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E6E072-1F46-6879-4721-4644F11F641F}"/>
              </a:ext>
            </a:extLst>
          </p:cNvPr>
          <p:cNvSpPr txBox="1"/>
          <p:nvPr/>
        </p:nvSpPr>
        <p:spPr>
          <a:xfrm>
            <a:off x="4880114" y="5175478"/>
            <a:ext cx="119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F9921F3-43A4-8D7A-5AB3-736BF596333E}"/>
              </a:ext>
            </a:extLst>
          </p:cNvPr>
          <p:cNvCxnSpPr>
            <a:stCxn id="36" idx="3"/>
          </p:cNvCxnSpPr>
          <p:nvPr/>
        </p:nvCxnSpPr>
        <p:spPr>
          <a:xfrm flipV="1">
            <a:off x="6140330" y="5649421"/>
            <a:ext cx="576059" cy="350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F85259-E7D1-AC16-3531-60E0DF0D628B}"/>
              </a:ext>
            </a:extLst>
          </p:cNvPr>
          <p:cNvSpPr txBox="1"/>
          <p:nvPr/>
        </p:nvSpPr>
        <p:spPr>
          <a:xfrm>
            <a:off x="6705226" y="5457344"/>
            <a:ext cx="7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3F4F756-DBB7-E66F-763D-90D5525F3B7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140330" y="6208284"/>
            <a:ext cx="664018" cy="270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8251BC-09BA-F0A4-E002-7AA1020C3E9F}"/>
              </a:ext>
            </a:extLst>
          </p:cNvPr>
          <p:cNvSpPr txBox="1"/>
          <p:nvPr/>
        </p:nvSpPr>
        <p:spPr>
          <a:xfrm>
            <a:off x="6736390" y="6057308"/>
            <a:ext cx="7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365424-231A-9D00-C9F9-12B70CF29DCD}"/>
              </a:ext>
            </a:extLst>
          </p:cNvPr>
          <p:cNvSpPr txBox="1"/>
          <p:nvPr/>
        </p:nvSpPr>
        <p:spPr>
          <a:xfrm>
            <a:off x="4359698" y="6079616"/>
            <a:ext cx="119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F209B90-9E26-B4F5-AD51-5A2922FCF8DA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4263980" y="6232307"/>
            <a:ext cx="149010" cy="243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9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7164E8-4AEB-A64A-790A-976CEA6F62EE}"/>
              </a:ext>
            </a:extLst>
          </p:cNvPr>
          <p:cNvSpPr txBox="1"/>
          <p:nvPr/>
        </p:nvSpPr>
        <p:spPr>
          <a:xfrm>
            <a:off x="637309" y="207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(ERD </a:t>
            </a:r>
            <a:r>
              <a:rPr lang="ko-KR" altLang="en-US" dirty="0"/>
              <a:t>구상도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AA64A-E274-E9E9-9110-8497167B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7" y="577150"/>
            <a:ext cx="11467476" cy="62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E6F30-5D6A-1105-C72E-0470E099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리더보드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DDF05-B87C-4776-B9A8-6476453A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스팀</a:t>
            </a:r>
            <a:r>
              <a:rPr lang="en-US" altLang="ko-KR" dirty="0"/>
              <a:t>DB</a:t>
            </a:r>
            <a:r>
              <a:rPr lang="ko-KR" altLang="en-US" dirty="0"/>
              <a:t>에 저장된 게임 기반을 토대로 가져올 수 있는 기록으로 이용자들 간의 랭크 순위를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주간 혹은 월간으로 게임을 바꾸며 해당 게임의 플레이 유저를 늘리게 되는 효과 기대</a:t>
            </a:r>
          </a:p>
        </p:txBody>
      </p:sp>
    </p:spTree>
    <p:extLst>
      <p:ext uri="{BB962C8B-B14F-4D97-AF65-F5344CB8AC3E}">
        <p14:creationId xmlns:p14="http://schemas.microsoft.com/office/powerpoint/2010/main" val="267025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3123443" y="2098733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2585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교환소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>
            <a:cxnSpLocks/>
          </p:cNvCxnSpPr>
          <p:nvPr/>
        </p:nvCxnSpPr>
        <p:spPr>
          <a:xfrm>
            <a:off x="1558516" y="2259954"/>
            <a:ext cx="6221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>
            <a:cxnSpLocks/>
          </p:cNvCxnSpPr>
          <p:nvPr/>
        </p:nvCxnSpPr>
        <p:spPr>
          <a:xfrm>
            <a:off x="1558516" y="1959083"/>
            <a:ext cx="6221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정렬       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     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17E8EB-B340-25F5-947B-42450E94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3" y="3842372"/>
            <a:ext cx="1501268" cy="13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886287" y="1323733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2629404" y="131795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3884289" y="130177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2897862" y="1400656"/>
            <a:ext cx="90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879714" y="1400656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리더보드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0F1133-6DEB-9DD7-0FF3-0F349BC632EA}"/>
              </a:ext>
            </a:extLst>
          </p:cNvPr>
          <p:cNvCxnSpPr>
            <a:cxnSpLocks/>
          </p:cNvCxnSpPr>
          <p:nvPr/>
        </p:nvCxnSpPr>
        <p:spPr>
          <a:xfrm>
            <a:off x="5646997" y="1292332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B0E0E-0BB5-7D78-3633-0334FF163444}"/>
              </a:ext>
            </a:extLst>
          </p:cNvPr>
          <p:cNvSpPr txBox="1"/>
          <p:nvPr/>
        </p:nvSpPr>
        <p:spPr>
          <a:xfrm>
            <a:off x="4216875" y="1382611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112C7-6CB7-48C6-BF7E-E3209C37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5" y="2126061"/>
            <a:ext cx="1488092" cy="13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1E731F-5AFB-8D8D-950B-F69E7C2ADD78}"/>
              </a:ext>
            </a:extLst>
          </p:cNvPr>
          <p:cNvSpPr txBox="1"/>
          <p:nvPr/>
        </p:nvSpPr>
        <p:spPr>
          <a:xfrm>
            <a:off x="2416625" y="2126060"/>
            <a:ext cx="24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Motiva Sans"/>
              </a:rPr>
              <a:t>강철 </a:t>
            </a:r>
            <a:r>
              <a:rPr lang="ko-KR" altLang="en-US" b="0" i="0" dirty="0" err="1">
                <a:effectLst/>
                <a:latin typeface="Motiva Sans"/>
              </a:rPr>
              <a:t>요새：시냅스</a:t>
            </a:r>
            <a:r>
              <a:rPr lang="ko-KR" altLang="en-US" b="0" i="0" dirty="0">
                <a:effectLst/>
                <a:latin typeface="Motiva Sans"/>
              </a:rPr>
              <a:t> </a:t>
            </a:r>
            <a:r>
              <a:rPr lang="en-US" altLang="ko-KR" b="0" i="0" dirty="0">
                <a:effectLst/>
                <a:latin typeface="Motiva Sans"/>
              </a:rPr>
              <a:t>TD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D08E6-431A-1C9C-46E9-9151CC988E96}"/>
              </a:ext>
            </a:extLst>
          </p:cNvPr>
          <p:cNvSpPr txBox="1"/>
          <p:nvPr/>
        </p:nvSpPr>
        <p:spPr>
          <a:xfrm>
            <a:off x="2416624" y="2500840"/>
            <a:ext cx="4614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effectLst/>
                <a:latin typeface="Motiva Sans"/>
              </a:rPr>
              <a:t>당신의 세상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당신이 창조하세요</a:t>
            </a:r>
            <a:r>
              <a:rPr lang="en-US" altLang="ko-KR" sz="900" b="0" i="0" dirty="0">
                <a:effectLst/>
                <a:latin typeface="Motiva Sans"/>
              </a:rPr>
              <a:t>! </a:t>
            </a:r>
            <a:endParaRPr lang="en-US" altLang="ko-KR" sz="900" dirty="0">
              <a:latin typeface="Motiva Sans"/>
            </a:endParaRPr>
          </a:p>
          <a:p>
            <a:r>
              <a:rPr lang="en-US" altLang="ko-KR" sz="900" b="0" i="0" dirty="0">
                <a:effectLst/>
                <a:latin typeface="Motiva Sans"/>
              </a:rPr>
              <a:t>《</a:t>
            </a:r>
            <a:r>
              <a:rPr lang="ko-KR" altLang="en-US" sz="900" b="0" i="0" dirty="0">
                <a:effectLst/>
                <a:latin typeface="Motiva Sans"/>
              </a:rPr>
              <a:t>강철 </a:t>
            </a:r>
            <a:r>
              <a:rPr lang="ko-KR" altLang="en-US" sz="900" b="0" i="0" dirty="0" err="1">
                <a:effectLst/>
                <a:latin typeface="Motiva Sans"/>
              </a:rPr>
              <a:t>요새：시냅스</a:t>
            </a:r>
            <a:r>
              <a:rPr lang="ko-KR" altLang="en-US" sz="900" b="0" i="0" dirty="0">
                <a:effectLst/>
                <a:latin typeface="Motiva Sans"/>
              </a:rPr>
              <a:t> </a:t>
            </a:r>
            <a:r>
              <a:rPr lang="en-US" altLang="ko-KR" sz="900" b="0" i="0" dirty="0">
                <a:effectLst/>
                <a:latin typeface="Motiva Sans"/>
              </a:rPr>
              <a:t>TD》</a:t>
            </a:r>
            <a:r>
              <a:rPr lang="ko-KR" altLang="en-US" sz="900" b="0" i="0" dirty="0">
                <a:effectLst/>
                <a:latin typeface="Motiva Sans"/>
              </a:rPr>
              <a:t>에서 당신은 지도 설계자가 됩니다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기존의 타워 디펜스에서 벗어나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경로 위에 타워를 배치하여 적의 길을 더 길게 만드는 것뿐만 아니라</a:t>
            </a:r>
            <a:r>
              <a:rPr lang="en-US" altLang="ko-KR" sz="900" b="0" i="0" dirty="0">
                <a:effectLst/>
                <a:latin typeface="Motiva Sans"/>
              </a:rPr>
              <a:t>, </a:t>
            </a:r>
            <a:r>
              <a:rPr lang="ko-KR" altLang="en-US" sz="900" b="0" i="0" dirty="0">
                <a:effectLst/>
                <a:latin typeface="Motiva Sans"/>
              </a:rPr>
              <a:t>플랫폼을 설치하고 길을 연결해 독창적인 방어 요새를 만들 수 있습니다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</a:p>
          <a:p>
            <a:r>
              <a:rPr lang="ko-KR" altLang="en-US" sz="900" b="0" i="0" dirty="0">
                <a:effectLst/>
                <a:latin typeface="Motiva Sans"/>
              </a:rPr>
              <a:t>이 모든 것이 가능한 지도가 바로 당신의 캔버스입니다</a:t>
            </a:r>
            <a:r>
              <a:rPr lang="en-US" altLang="ko-KR" sz="900" b="0" i="0" dirty="0">
                <a:effectLst/>
                <a:latin typeface="Motiva Sans"/>
              </a:rPr>
              <a:t>. </a:t>
            </a:r>
            <a:r>
              <a:rPr lang="ko-KR" altLang="en-US" sz="900" b="0" i="0" dirty="0">
                <a:effectLst/>
                <a:latin typeface="Motiva Sans"/>
              </a:rPr>
              <a:t>당신의 상상력을 마음껏 발휘해 창의력을 현실로 만들어 보세요</a:t>
            </a:r>
            <a:r>
              <a:rPr lang="en-US" altLang="ko-KR" sz="900" b="0" i="0" dirty="0">
                <a:effectLst/>
                <a:latin typeface="Motiva Sans"/>
              </a:rPr>
              <a:t>!</a:t>
            </a:r>
            <a:endParaRPr lang="ko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45EC7C-AD7D-AA9F-39C3-6576C599A9C6}"/>
              </a:ext>
            </a:extLst>
          </p:cNvPr>
          <p:cNvSpPr txBox="1"/>
          <p:nvPr/>
        </p:nvSpPr>
        <p:spPr>
          <a:xfrm>
            <a:off x="7042228" y="4328401"/>
            <a:ext cx="303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이름이나 이미지를 누르면 해당 게임 리더보드 페이지로 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FB8268-9ACC-1442-8A69-055E06F177B4}"/>
              </a:ext>
            </a:extLst>
          </p:cNvPr>
          <p:cNvSpPr txBox="1"/>
          <p:nvPr/>
        </p:nvSpPr>
        <p:spPr>
          <a:xfrm>
            <a:off x="2416624" y="3770483"/>
            <a:ext cx="148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Motiva Sans"/>
              </a:rPr>
              <a:t>Rogue Waters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37FEE-7318-D48F-0C77-AE146E3CDC70}"/>
              </a:ext>
            </a:extLst>
          </p:cNvPr>
          <p:cNvSpPr txBox="1"/>
          <p:nvPr/>
        </p:nvSpPr>
        <p:spPr>
          <a:xfrm>
            <a:off x="2457000" y="4167298"/>
            <a:ext cx="4536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effectLst/>
                <a:latin typeface="Arial" panose="020B0604020202020204" pitchFamily="34" charset="0"/>
              </a:rPr>
              <a:t>Rogue Waters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는 전술적 </a:t>
            </a:r>
            <a:r>
              <a:rPr lang="ko-KR" altLang="en-US" sz="1000" b="0" i="0" dirty="0" err="1">
                <a:effectLst/>
                <a:latin typeface="Arial" panose="020B0604020202020204" pitchFamily="34" charset="0"/>
              </a:rPr>
              <a:t>턴제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dirty="0" err="1">
                <a:effectLst/>
                <a:latin typeface="Arial" panose="020B0604020202020204" pitchFamily="34" charset="0"/>
              </a:rPr>
              <a:t>로그라이트입니다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캡틴 커터가 되어 배와 승무원을 지휘하며 절차적으로 생성된 전투를 통해 복수를 추구하세요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승무원을 모집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훈련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업그레이드하고 강력한 해양 생물을 사용하여 역동적인 해상 및 근접 전투에서 우위를 점하세요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7329A22-25A8-4537-C038-03BBD5F94019}"/>
              </a:ext>
            </a:extLst>
          </p:cNvPr>
          <p:cNvCxnSpPr>
            <a:cxnSpLocks/>
            <a:stCxn id="27" idx="2"/>
            <a:endCxn id="47" idx="1"/>
          </p:cNvCxnSpPr>
          <p:nvPr/>
        </p:nvCxnSpPr>
        <p:spPr>
          <a:xfrm rot="16200000" flipH="1">
            <a:off x="4191014" y="1938852"/>
            <a:ext cx="2294674" cy="34077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923</Words>
  <Application>Microsoft Office PowerPoint</Application>
  <PresentationFormat>와이드스크린</PresentationFormat>
  <Paragraphs>244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Motiva Sans</vt:lpstr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리더보드 시스템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13</cp:revision>
  <dcterms:created xsi:type="dcterms:W3CDTF">2024-09-23T01:48:39Z</dcterms:created>
  <dcterms:modified xsi:type="dcterms:W3CDTF">2024-10-01T03:03:25Z</dcterms:modified>
</cp:coreProperties>
</file>